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 id="2147483672" r:id="rId2"/>
  </p:sldMasterIdLst>
  <p:notesMasterIdLst>
    <p:notesMasterId r:id="rId30"/>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Lst>
  <p:sldSz cx="9144000" cy="5143500" type="screen16x9"/>
  <p:notesSz cx="6858000" cy="9144000"/>
  <p:embeddedFontLst>
    <p:embeddedFont>
      <p:font typeface="Calibri" panose="020F0502020204030204" pitchFamily="34" charset="0"/>
      <p:regular r:id="rId31"/>
      <p:bold r:id="rId32"/>
      <p:italic r:id="rId33"/>
      <p:boldItalic r:id="rId34"/>
    </p:embeddedFont>
    <p:embeddedFont>
      <p:font typeface="Helvetica Neue" panose="020B0604020202020204" charset="0"/>
      <p:regular r:id="rId35"/>
      <p:bold r:id="rId36"/>
      <p:italic r:id="rId37"/>
      <p:boldItalic r:id="rId38"/>
    </p:embeddedFont>
    <p:embeddedFont>
      <p:font typeface="Open Sans" panose="020B0606030504020204" pitchFamily="34" charset="0"/>
      <p:regular r:id="rId39"/>
      <p:bold r:id="rId40"/>
      <p:italic r:id="rId41"/>
      <p:boldItalic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2FD4E0A-F39C-444C-AC29-80DC8735AB22}">
  <a:tblStyle styleId="{32FD4E0A-F39C-444C-AC29-80DC8735AB22}" styleName="Table_0">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7ECF2"/>
          </a:solidFill>
        </a:fill>
      </a:tcStyle>
    </a:wholeTbl>
    <a:band1H>
      <a:tcTxStyle/>
      <a:tcStyle>
        <a:tcBdr/>
        <a:fill>
          <a:solidFill>
            <a:srgbClr val="CCD7E3"/>
          </a:solidFill>
        </a:fill>
      </a:tcStyle>
    </a:band1H>
    <a:band2H>
      <a:tcTxStyle/>
      <a:tcStyle>
        <a:tcBdr/>
      </a:tcStyle>
    </a:band2H>
    <a:band1V>
      <a:tcTxStyle/>
      <a:tcStyle>
        <a:tcBdr/>
        <a:fill>
          <a:solidFill>
            <a:srgbClr val="CCD7E3"/>
          </a:solidFill>
        </a:fill>
      </a:tcStyle>
    </a:band1V>
    <a:band2V>
      <a:tcTxStyle/>
      <a:tcStyle>
        <a:tcBdr/>
      </a:tcStyle>
    </a:band2V>
    <a:lastCol>
      <a:tcTxStyle b="on" i="off">
        <a:font>
          <a:latin typeface="Calibri"/>
          <a:ea typeface="Calibri"/>
          <a:cs typeface="Calibri"/>
        </a:font>
        <a:schemeClr val="lt1"/>
      </a:tcTxStyle>
      <a:tcStyle>
        <a:tcBdr/>
        <a:fill>
          <a:solidFill>
            <a:schemeClr val="accent1"/>
          </a:solidFill>
        </a:fill>
      </a:tcStyle>
    </a:lastCol>
    <a:firstCol>
      <a:tcTxStyle b="on" i="off">
        <a:font>
          <a:latin typeface="Calibri"/>
          <a:ea typeface="Calibri"/>
          <a:cs typeface="Calibri"/>
        </a:font>
        <a:schemeClr val="lt1"/>
      </a:tcTxStyle>
      <a:tcStyle>
        <a:tcBdr/>
        <a:fill>
          <a:solidFill>
            <a:schemeClr val="accent1"/>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4" d="100"/>
          <a:sy n="134" d="100"/>
        </p:scale>
        <p:origin x="126" y="20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9.fntdata"/><Relationship Id="rId21" Type="http://schemas.openxmlformats.org/officeDocument/2006/relationships/slide" Target="slides/slide19.xml"/><Relationship Id="rId34" Type="http://schemas.openxmlformats.org/officeDocument/2006/relationships/font" Target="fonts/font4.fntdata"/><Relationship Id="rId42" Type="http://schemas.openxmlformats.org/officeDocument/2006/relationships/font" Target="fonts/font12.fntdata"/><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45"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6.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1.fntdata"/><Relationship Id="rId44"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notesMaster" Target="notesMasters/notesMaster1.xml"/><Relationship Id="rId35" Type="http://schemas.openxmlformats.org/officeDocument/2006/relationships/font" Target="fonts/font5.fntdata"/><Relationship Id="rId43" Type="http://schemas.openxmlformats.org/officeDocument/2006/relationships/presProps" Target="presProp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tableStyles" Target="tableStyles.xml"/><Relationship Id="rId20" Type="http://schemas.openxmlformats.org/officeDocument/2006/relationships/slide" Target="slides/slide18.xml"/><Relationship Id="rId41" Type="http://schemas.openxmlformats.org/officeDocument/2006/relationships/font" Target="fonts/font11.fntdata"/></Relationships>
</file>

<file path=ppt/media/image1.gif>
</file>

<file path=ppt/media/image10.png>
</file>

<file path=ppt/media/image11.png>
</file>

<file path=ppt/media/image12.png>
</file>

<file path=ppt/media/image13.jpg>
</file>

<file path=ppt/media/image14.png>
</file>

<file path=ppt/media/image15.png>
</file>

<file path=ppt/media/image16.svg>
</file>

<file path=ppt/media/image17.jpg>
</file>

<file path=ppt/media/image18.jpg>
</file>

<file path=ppt/media/image19.jpg>
</file>

<file path=ppt/media/image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7" name="Google Shape;97;p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6" name="Google Shape;196;p1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7" name="Google Shape;197;p10: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4" name="Google Shape;204;p1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sz="1100">
              <a:solidFill>
                <a:srgbClr val="938953"/>
              </a:solidFill>
            </a:endParaRPr>
          </a:p>
          <a:p>
            <a:pPr marL="0" lvl="0" indent="0" algn="l" rtl="0">
              <a:spcBef>
                <a:spcPts val="0"/>
              </a:spcBef>
              <a:spcAft>
                <a:spcPts val="0"/>
              </a:spcAft>
              <a:buNone/>
            </a:pPr>
            <a:endParaRPr/>
          </a:p>
        </p:txBody>
      </p:sp>
      <p:sp>
        <p:nvSpPr>
          <p:cNvPr id="205" name="Google Shape;205;p1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1" name="Google Shape;211;p1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2" name="Google Shape;212;p12: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8" name="Google Shape;218;p1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9" name="Google Shape;219;p13: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13</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5" name="Google Shape;225;p1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6" name="Google Shape;226;p1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14</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2" name="Google Shape;232;p1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3" name="Google Shape;233;p15: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15</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1" name="Google Shape;241;p1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sz="1200"/>
          </a:p>
        </p:txBody>
      </p:sp>
      <p:sp>
        <p:nvSpPr>
          <p:cNvPr id="242" name="Google Shape;242;p16: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16</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9" name="Google Shape;249;p17: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0" name="Google Shape;250;p17: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17</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0" name="Google Shape;260;p1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1" name="Google Shape;261;p18: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18</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7" name="Google Shape;267;p19: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8" name="Google Shape;268;p19: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19</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6" name="Google Shape;106;p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107" name="Google Shape;107;p2: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4" name="Google Shape;274;p2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5" name="Google Shape;275;p20: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20</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82" name="Google Shape;282;p2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3" name="Google Shape;283;p2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21</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90" name="Google Shape;290;p2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1" name="Google Shape;291;p22: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22</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99" name="Google Shape;299;p2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0" name="Google Shape;300;p23: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23</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Google Shape;306;p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07" name="Google Shape;307;p2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8" name="Google Shape;308;p2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24</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15" name="Google Shape;315;p2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6" name="Google Shape;316;p25: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25</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p2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4" name="Google Shape;324;p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p27:notes"/>
          <p:cNvSpPr>
            <a:spLocks noGrp="1" noRot="1" noChangeAspect="1"/>
          </p:cNvSpPr>
          <p:nvPr>
            <p:ph type="sldImg" idx="2"/>
          </p:nvPr>
        </p:nvSpPr>
        <p:spPr>
          <a:xfrm>
            <a:off x="1676400" y="544513"/>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31" name="Google Shape;331;p27: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2" name="Google Shape;332;p27:notes"/>
          <p:cNvSpPr txBox="1">
            <a:spLocks noGrp="1"/>
          </p:cNvSpPr>
          <p:nvPr>
            <p:ph type="sldNum" idx="12"/>
          </p:nvPr>
        </p:nvSpPr>
        <p:spPr>
          <a:xfrm>
            <a:off x="5180013" y="6513513"/>
            <a:ext cx="3962400" cy="3429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27</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2" name="Google Shape;142;p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3" name="Google Shape;143;p3: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9" name="Google Shape;149;p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 name="Google Shape;150;p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7" name="Google Shape;157;p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158" name="Google Shape;158;p5: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4" name="Google Shape;164;p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5" name="Google Shape;165;p6: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1" name="Google Shape;171;p7: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2" name="Google Shape;172;p7: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9" name="Google Shape;179;p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0" name="Google Shape;180;p8: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7" name="Google Shape;187;p9: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8" name="Google Shape;188;p9: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3281B0"/>
        </a:solidFill>
        <a:effectLst/>
      </p:bgPr>
    </p:bg>
    <p:spTree>
      <p:nvGrpSpPr>
        <p:cNvPr id="1" name="Shape 13"/>
        <p:cNvGrpSpPr/>
        <p:nvPr/>
      </p:nvGrpSpPr>
      <p:grpSpPr>
        <a:xfrm>
          <a:off x="0" y="0"/>
          <a:ext cx="0" cy="0"/>
          <a:chOff x="0" y="0"/>
          <a:chExt cx="0" cy="0"/>
        </a:xfrm>
      </p:grpSpPr>
      <p:sp>
        <p:nvSpPr>
          <p:cNvPr id="14" name="Google Shape;14;p2"/>
          <p:cNvSpPr txBox="1">
            <a:spLocks noGrp="1"/>
          </p:cNvSpPr>
          <p:nvPr>
            <p:ph type="ctrTitle"/>
          </p:nvPr>
        </p:nvSpPr>
        <p:spPr>
          <a:xfrm>
            <a:off x="685800" y="495300"/>
            <a:ext cx="7772400" cy="1891088"/>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chemeClr val="lt1"/>
              </a:buClr>
              <a:buSzPts val="3600"/>
              <a:buFont typeface="Open Sans"/>
              <a:buNone/>
              <a:defRPr sz="36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 name="Google Shape;15;p2"/>
          <p:cNvSpPr/>
          <p:nvPr/>
        </p:nvSpPr>
        <p:spPr>
          <a:xfrm>
            <a:off x="0" y="2661363"/>
            <a:ext cx="9144000" cy="2482138"/>
          </a:xfrm>
          <a:prstGeom prst="rect">
            <a:avLst/>
          </a:prstGeom>
          <a:solidFill>
            <a:srgbClr val="FFFFFF"/>
          </a:solid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350" b="0" i="0" u="none" strike="noStrike" cap="none">
              <a:solidFill>
                <a:schemeClr val="lt1"/>
              </a:solidFill>
              <a:latin typeface="Calibri"/>
              <a:ea typeface="Calibri"/>
              <a:cs typeface="Calibri"/>
              <a:sym typeface="Calibri"/>
            </a:endParaRPr>
          </a:p>
        </p:txBody>
      </p:sp>
      <p:sp>
        <p:nvSpPr>
          <p:cNvPr id="16" name="Google Shape;16;p2"/>
          <p:cNvSpPr txBox="1">
            <a:spLocks noGrp="1"/>
          </p:cNvSpPr>
          <p:nvPr>
            <p:ph type="subTitle" idx="1"/>
          </p:nvPr>
        </p:nvSpPr>
        <p:spPr>
          <a:xfrm>
            <a:off x="685800" y="2921982"/>
            <a:ext cx="7772400" cy="1314450"/>
          </a:xfrm>
          <a:prstGeom prst="rect">
            <a:avLst/>
          </a:prstGeom>
          <a:noFill/>
          <a:ln>
            <a:noFill/>
          </a:ln>
        </p:spPr>
        <p:txBody>
          <a:bodyPr spcFirstLastPara="1" wrap="square" lIns="91425" tIns="45700" rIns="91425" bIns="45700" anchor="t" anchorCtr="0">
            <a:normAutofit/>
          </a:bodyPr>
          <a:lstStyle>
            <a:lvl1pPr lvl="0" algn="l">
              <a:spcBef>
                <a:spcPts val="400"/>
              </a:spcBef>
              <a:spcAft>
                <a:spcPts val="0"/>
              </a:spcAft>
              <a:buClr>
                <a:srgbClr val="4D565E"/>
              </a:buClr>
              <a:buSzPts val="2000"/>
              <a:buNone/>
              <a:defRPr sz="2000">
                <a:solidFill>
                  <a:srgbClr val="4D565E"/>
                </a:solidFill>
              </a:defRPr>
            </a:lvl1pPr>
            <a:lvl2pPr lvl="1" algn="ctr">
              <a:spcBef>
                <a:spcPts val="400"/>
              </a:spcBef>
              <a:spcAft>
                <a:spcPts val="0"/>
              </a:spcAft>
              <a:buClr>
                <a:srgbClr val="8DABC7"/>
              </a:buClr>
              <a:buSzPts val="2000"/>
              <a:buNone/>
              <a:defRPr>
                <a:solidFill>
                  <a:srgbClr val="8DABC7"/>
                </a:solidFill>
              </a:defRPr>
            </a:lvl2pPr>
            <a:lvl3pPr lvl="2" algn="ctr">
              <a:spcBef>
                <a:spcPts val="320"/>
              </a:spcBef>
              <a:spcAft>
                <a:spcPts val="0"/>
              </a:spcAft>
              <a:buClr>
                <a:srgbClr val="8DABC7"/>
              </a:buClr>
              <a:buSzPts val="1600"/>
              <a:buNone/>
              <a:defRPr>
                <a:solidFill>
                  <a:srgbClr val="8DABC7"/>
                </a:solidFill>
              </a:defRPr>
            </a:lvl3pPr>
            <a:lvl4pPr lvl="3" algn="ctr">
              <a:spcBef>
                <a:spcPts val="240"/>
              </a:spcBef>
              <a:spcAft>
                <a:spcPts val="0"/>
              </a:spcAft>
              <a:buClr>
                <a:srgbClr val="8DABC7"/>
              </a:buClr>
              <a:buSzPts val="1200"/>
              <a:buNone/>
              <a:defRPr>
                <a:solidFill>
                  <a:srgbClr val="8DABC7"/>
                </a:solidFill>
              </a:defRPr>
            </a:lvl4pPr>
            <a:lvl5pPr lvl="4" algn="ctr">
              <a:spcBef>
                <a:spcPts val="240"/>
              </a:spcBef>
              <a:spcAft>
                <a:spcPts val="0"/>
              </a:spcAft>
              <a:buClr>
                <a:srgbClr val="8DABC7"/>
              </a:buClr>
              <a:buSzPts val="1200"/>
              <a:buNone/>
              <a:defRPr>
                <a:solidFill>
                  <a:srgbClr val="8DABC7"/>
                </a:solidFill>
              </a:defRPr>
            </a:lvl5pPr>
            <a:lvl6pPr lvl="5" algn="ctr">
              <a:spcBef>
                <a:spcPts val="300"/>
              </a:spcBef>
              <a:spcAft>
                <a:spcPts val="0"/>
              </a:spcAft>
              <a:buClr>
                <a:srgbClr val="8DABC7"/>
              </a:buClr>
              <a:buSzPts val="1500"/>
              <a:buNone/>
              <a:defRPr>
                <a:solidFill>
                  <a:srgbClr val="8DABC7"/>
                </a:solidFill>
              </a:defRPr>
            </a:lvl6pPr>
            <a:lvl7pPr lvl="6" algn="ctr">
              <a:spcBef>
                <a:spcPts val="300"/>
              </a:spcBef>
              <a:spcAft>
                <a:spcPts val="0"/>
              </a:spcAft>
              <a:buClr>
                <a:srgbClr val="8DABC7"/>
              </a:buClr>
              <a:buSzPts val="1500"/>
              <a:buNone/>
              <a:defRPr>
                <a:solidFill>
                  <a:srgbClr val="8DABC7"/>
                </a:solidFill>
              </a:defRPr>
            </a:lvl7pPr>
            <a:lvl8pPr lvl="7" algn="ctr">
              <a:spcBef>
                <a:spcPts val="300"/>
              </a:spcBef>
              <a:spcAft>
                <a:spcPts val="0"/>
              </a:spcAft>
              <a:buClr>
                <a:srgbClr val="8DABC7"/>
              </a:buClr>
              <a:buSzPts val="1500"/>
              <a:buNone/>
              <a:defRPr>
                <a:solidFill>
                  <a:srgbClr val="8DABC7"/>
                </a:solidFill>
              </a:defRPr>
            </a:lvl8pPr>
            <a:lvl9pPr lvl="8" algn="ctr">
              <a:spcBef>
                <a:spcPts val="300"/>
              </a:spcBef>
              <a:spcAft>
                <a:spcPts val="0"/>
              </a:spcAft>
              <a:buClr>
                <a:srgbClr val="8DABC7"/>
              </a:buClr>
              <a:buSzPts val="1500"/>
              <a:buNone/>
              <a:defRPr>
                <a:solidFill>
                  <a:srgbClr val="8DABC7"/>
                </a:solidFill>
              </a:defRPr>
            </a:lvl9pPr>
          </a:lstStyle>
          <a:p>
            <a:endParaRPr/>
          </a:p>
        </p:txBody>
      </p:sp>
      <p:pic>
        <p:nvPicPr>
          <p:cNvPr id="17" name="Google Shape;17;p2" descr="Center for Civic Design logo"/>
          <p:cNvPicPr preferRelativeResize="0"/>
          <p:nvPr/>
        </p:nvPicPr>
        <p:blipFill rotWithShape="1">
          <a:blip r:embed="rId2">
            <a:alphaModFix/>
          </a:blip>
          <a:srcRect/>
          <a:stretch/>
        </p:blipFill>
        <p:spPr>
          <a:xfrm>
            <a:off x="7025147" y="4265209"/>
            <a:ext cx="2118853" cy="874027"/>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1_Body page - 2 text areas">
  <p:cSld name="1_Body page - 2 text areas">
    <p:spTree>
      <p:nvGrpSpPr>
        <p:cNvPr id="1" name="Shape 43"/>
        <p:cNvGrpSpPr/>
        <p:nvPr/>
      </p:nvGrpSpPr>
      <p:grpSpPr>
        <a:xfrm>
          <a:off x="0" y="0"/>
          <a:ext cx="0" cy="0"/>
          <a:chOff x="0" y="0"/>
          <a:chExt cx="0" cy="0"/>
        </a:xfrm>
      </p:grpSpPr>
      <p:sp>
        <p:nvSpPr>
          <p:cNvPr id="44" name="Google Shape;44;p11"/>
          <p:cNvSpPr txBox="1">
            <a:spLocks noGrp="1"/>
          </p:cNvSpPr>
          <p:nvPr>
            <p:ph type="title"/>
          </p:nvPr>
        </p:nvSpPr>
        <p:spPr>
          <a:xfrm>
            <a:off x="457200" y="205979"/>
            <a:ext cx="8229600" cy="85725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rgbClr val="4D565E"/>
              </a:buClr>
              <a:buSzPts val="2400"/>
              <a:buFont typeface="Open Sans"/>
              <a:buNone/>
              <a:defRPr sz="2400">
                <a:solidFill>
                  <a:srgbClr val="4D565E"/>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5" name="Google Shape;45;p11"/>
          <p:cNvSpPr txBox="1">
            <a:spLocks noGrp="1"/>
          </p:cNvSpPr>
          <p:nvPr>
            <p:ph type="body" idx="1"/>
          </p:nvPr>
        </p:nvSpPr>
        <p:spPr>
          <a:xfrm>
            <a:off x="500061" y="1185864"/>
            <a:ext cx="3586163" cy="3394472"/>
          </a:xfrm>
          <a:prstGeom prst="rect">
            <a:avLst/>
          </a:prstGeom>
          <a:noFill/>
          <a:ln>
            <a:noFill/>
          </a:ln>
        </p:spPr>
        <p:txBody>
          <a:bodyPr spcFirstLastPara="1" wrap="square" lIns="91425" tIns="45700" rIns="91425" bIns="45700" anchor="t" anchorCtr="0">
            <a:normAutofit/>
          </a:bodyPr>
          <a:lstStyle>
            <a:lvl1pPr marL="457200" lvl="0" indent="-228600" algn="l">
              <a:spcBef>
                <a:spcPts val="400"/>
              </a:spcBef>
              <a:spcAft>
                <a:spcPts val="0"/>
              </a:spcAft>
              <a:buClr>
                <a:srgbClr val="4D565E"/>
              </a:buClr>
              <a:buSzPts val="2000"/>
              <a:buNone/>
              <a:defRPr sz="2000">
                <a:solidFill>
                  <a:srgbClr val="4D565E"/>
                </a:solidFill>
              </a:defRPr>
            </a:lvl1pPr>
            <a:lvl2pPr marL="914400" lvl="1" indent="-355600" algn="l">
              <a:spcBef>
                <a:spcPts val="400"/>
              </a:spcBef>
              <a:spcAft>
                <a:spcPts val="0"/>
              </a:spcAft>
              <a:buClr>
                <a:srgbClr val="4D565E"/>
              </a:buClr>
              <a:buSzPts val="2000"/>
              <a:buChar char="▪"/>
              <a:defRPr sz="2000" b="0">
                <a:solidFill>
                  <a:srgbClr val="4D565E"/>
                </a:solidFill>
              </a:defRPr>
            </a:lvl2pPr>
            <a:lvl3pPr marL="1371600" lvl="2" indent="-330200" algn="l">
              <a:spcBef>
                <a:spcPts val="320"/>
              </a:spcBef>
              <a:spcAft>
                <a:spcPts val="0"/>
              </a:spcAft>
              <a:buClr>
                <a:srgbClr val="4D565E"/>
              </a:buClr>
              <a:buSzPts val="1600"/>
              <a:buChar char="▪"/>
              <a:defRPr sz="1600" b="0">
                <a:solidFill>
                  <a:srgbClr val="4D565E"/>
                </a:solidFill>
              </a:defRPr>
            </a:lvl3pPr>
            <a:lvl4pPr marL="1828800" lvl="3" indent="-304800" algn="l">
              <a:spcBef>
                <a:spcPts val="240"/>
              </a:spcBef>
              <a:spcAft>
                <a:spcPts val="0"/>
              </a:spcAft>
              <a:buClr>
                <a:srgbClr val="4D565E"/>
              </a:buClr>
              <a:buSzPts val="1200"/>
              <a:buChar char="▪"/>
              <a:defRPr sz="1200" b="0">
                <a:solidFill>
                  <a:srgbClr val="4D565E"/>
                </a:solidFill>
              </a:defRPr>
            </a:lvl4pPr>
            <a:lvl5pPr marL="2286000" lvl="4" indent="-304800" algn="l">
              <a:spcBef>
                <a:spcPts val="240"/>
              </a:spcBef>
              <a:spcAft>
                <a:spcPts val="0"/>
              </a:spcAft>
              <a:buClr>
                <a:srgbClr val="4D565E"/>
              </a:buClr>
              <a:buSzPts val="1200"/>
              <a:buChar char="▪"/>
              <a:defRPr sz="1200" b="0">
                <a:solidFill>
                  <a:srgbClr val="4D565E"/>
                </a:solidFill>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Image+text - blue">
  <p:cSld name="Image+text - blue">
    <p:bg>
      <p:bgPr>
        <a:solidFill>
          <a:schemeClr val="dk1"/>
        </a:solidFill>
        <a:effectLst/>
      </p:bgPr>
    </p:bg>
    <p:spTree>
      <p:nvGrpSpPr>
        <p:cNvPr id="1" name="Shape 46"/>
        <p:cNvGrpSpPr/>
        <p:nvPr/>
      </p:nvGrpSpPr>
      <p:grpSpPr>
        <a:xfrm>
          <a:off x="0" y="0"/>
          <a:ext cx="0" cy="0"/>
          <a:chOff x="0" y="0"/>
          <a:chExt cx="0" cy="0"/>
        </a:xfrm>
      </p:grpSpPr>
      <p:sp>
        <p:nvSpPr>
          <p:cNvPr id="47" name="Google Shape;47;p12"/>
          <p:cNvSpPr txBox="1">
            <a:spLocks noGrp="1"/>
          </p:cNvSpPr>
          <p:nvPr>
            <p:ph type="title"/>
          </p:nvPr>
        </p:nvSpPr>
        <p:spPr>
          <a:xfrm>
            <a:off x="4972050" y="1717423"/>
            <a:ext cx="3400426" cy="85725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chemeClr val="lt1"/>
              </a:buClr>
              <a:buSzPts val="3000"/>
              <a:buFont typeface="Open Sans"/>
              <a:buNone/>
              <a:defRPr sz="3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8" name="Google Shape;48;p12"/>
          <p:cNvSpPr txBox="1">
            <a:spLocks noGrp="1"/>
          </p:cNvSpPr>
          <p:nvPr>
            <p:ph type="body" idx="1"/>
          </p:nvPr>
        </p:nvSpPr>
        <p:spPr>
          <a:xfrm>
            <a:off x="4972050" y="2692262"/>
            <a:ext cx="3400426" cy="1555888"/>
          </a:xfrm>
          <a:prstGeom prst="rect">
            <a:avLst/>
          </a:prstGeom>
          <a:noFill/>
          <a:ln>
            <a:noFill/>
          </a:ln>
        </p:spPr>
        <p:txBody>
          <a:bodyPr spcFirstLastPara="1" wrap="square" lIns="91425" tIns="45700" rIns="91425" bIns="45700" anchor="t" anchorCtr="0">
            <a:noAutofit/>
          </a:bodyPr>
          <a:lstStyle>
            <a:lvl1pPr marL="457200" lvl="0" indent="-228600" algn="l">
              <a:spcBef>
                <a:spcPts val="420"/>
              </a:spcBef>
              <a:spcAft>
                <a:spcPts val="0"/>
              </a:spcAft>
              <a:buClr>
                <a:srgbClr val="FFFFFF"/>
              </a:buClr>
              <a:buSzPts val="2100"/>
              <a:buNone/>
              <a:defRPr sz="2100">
                <a:solidFill>
                  <a:srgbClr val="FFFFFF"/>
                </a:solidFill>
              </a:defRPr>
            </a:lvl1pPr>
            <a:lvl2pPr marL="914400" lvl="1" indent="-323850" algn="l">
              <a:spcBef>
                <a:spcPts val="300"/>
              </a:spcBef>
              <a:spcAft>
                <a:spcPts val="0"/>
              </a:spcAft>
              <a:buClr>
                <a:srgbClr val="FFFFFF"/>
              </a:buClr>
              <a:buSzPts val="1500"/>
              <a:buChar char="▪"/>
              <a:defRPr sz="1500">
                <a:solidFill>
                  <a:srgbClr val="FFFFFF"/>
                </a:solidFill>
              </a:defRPr>
            </a:lvl2pPr>
            <a:lvl3pPr marL="1371600" lvl="2" indent="-323850" algn="l">
              <a:spcBef>
                <a:spcPts val="300"/>
              </a:spcBef>
              <a:spcAft>
                <a:spcPts val="0"/>
              </a:spcAft>
              <a:buClr>
                <a:srgbClr val="FFFFFF"/>
              </a:buClr>
              <a:buSzPts val="1500"/>
              <a:buChar char="▪"/>
              <a:defRPr sz="1500">
                <a:solidFill>
                  <a:srgbClr val="FFFFFF"/>
                </a:solidFill>
              </a:defRPr>
            </a:lvl3pPr>
            <a:lvl4pPr marL="1828800" lvl="3" indent="-314325" algn="l">
              <a:spcBef>
                <a:spcPts val="270"/>
              </a:spcBef>
              <a:spcAft>
                <a:spcPts val="0"/>
              </a:spcAft>
              <a:buClr>
                <a:srgbClr val="FFFFFF"/>
              </a:buClr>
              <a:buSzPts val="1350"/>
              <a:buChar char="▪"/>
              <a:defRPr sz="1350">
                <a:solidFill>
                  <a:srgbClr val="FFFFFF"/>
                </a:solidFill>
              </a:defRPr>
            </a:lvl4pPr>
            <a:lvl5pPr marL="2286000" lvl="4" indent="-314325" algn="l">
              <a:spcBef>
                <a:spcPts val="270"/>
              </a:spcBef>
              <a:spcAft>
                <a:spcPts val="0"/>
              </a:spcAft>
              <a:buClr>
                <a:srgbClr val="FFFFFF"/>
              </a:buClr>
              <a:buSzPts val="1350"/>
              <a:buChar char="▪"/>
              <a:defRPr sz="1350">
                <a:solidFill>
                  <a:srgbClr val="FFFFFF"/>
                </a:solidFill>
              </a:defRPr>
            </a:lvl5pPr>
            <a:lvl6pPr marL="2743200" lvl="5" indent="-342900" algn="l">
              <a:spcBef>
                <a:spcPts val="360"/>
              </a:spcBef>
              <a:spcAft>
                <a:spcPts val="0"/>
              </a:spcAft>
              <a:buClr>
                <a:schemeClr val="lt1"/>
              </a:buClr>
              <a:buSzPts val="1800"/>
              <a:buChar char="•"/>
              <a:defRPr/>
            </a:lvl6pPr>
            <a:lvl7pPr marL="3200400" lvl="6" indent="-342900" algn="l">
              <a:spcBef>
                <a:spcPts val="360"/>
              </a:spcBef>
              <a:spcAft>
                <a:spcPts val="0"/>
              </a:spcAft>
              <a:buClr>
                <a:schemeClr val="lt1"/>
              </a:buClr>
              <a:buSzPts val="1800"/>
              <a:buChar char="•"/>
              <a:defRPr/>
            </a:lvl7pPr>
            <a:lvl8pPr marL="3657600" lvl="7" indent="-342900" algn="l">
              <a:spcBef>
                <a:spcPts val="360"/>
              </a:spcBef>
              <a:spcAft>
                <a:spcPts val="0"/>
              </a:spcAft>
              <a:buClr>
                <a:schemeClr val="lt1"/>
              </a:buClr>
              <a:buSzPts val="1800"/>
              <a:buChar char="•"/>
              <a:defRPr/>
            </a:lvl8pPr>
            <a:lvl9pPr marL="4114800" lvl="8" indent="-342900" algn="l">
              <a:spcBef>
                <a:spcPts val="360"/>
              </a:spcBef>
              <a:spcAft>
                <a:spcPts val="0"/>
              </a:spcAft>
              <a:buClr>
                <a:schemeClr val="lt1"/>
              </a:buClr>
              <a:buSzPts val="1800"/>
              <a:buChar char="•"/>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Image+text - grey">
  <p:cSld name="Image+text - grey">
    <p:bg>
      <p:bgPr>
        <a:solidFill>
          <a:srgbClr val="4D565E"/>
        </a:solidFill>
        <a:effectLst/>
      </p:bgPr>
    </p:bg>
    <p:spTree>
      <p:nvGrpSpPr>
        <p:cNvPr id="1" name="Shape 49"/>
        <p:cNvGrpSpPr/>
        <p:nvPr/>
      </p:nvGrpSpPr>
      <p:grpSpPr>
        <a:xfrm>
          <a:off x="0" y="0"/>
          <a:ext cx="0" cy="0"/>
          <a:chOff x="0" y="0"/>
          <a:chExt cx="0" cy="0"/>
        </a:xfrm>
      </p:grpSpPr>
      <p:sp>
        <p:nvSpPr>
          <p:cNvPr id="50" name="Google Shape;50;p13"/>
          <p:cNvSpPr txBox="1">
            <a:spLocks noGrp="1"/>
          </p:cNvSpPr>
          <p:nvPr>
            <p:ph type="title"/>
          </p:nvPr>
        </p:nvSpPr>
        <p:spPr>
          <a:xfrm>
            <a:off x="657224" y="1531686"/>
            <a:ext cx="3400426" cy="85725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chemeClr val="lt1"/>
              </a:buClr>
              <a:buSzPts val="3000"/>
              <a:buFont typeface="Open Sans"/>
              <a:buNone/>
              <a:defRPr sz="3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13"/>
          <p:cNvSpPr txBox="1">
            <a:spLocks noGrp="1"/>
          </p:cNvSpPr>
          <p:nvPr>
            <p:ph type="body" idx="1"/>
          </p:nvPr>
        </p:nvSpPr>
        <p:spPr>
          <a:xfrm>
            <a:off x="657224" y="2506525"/>
            <a:ext cx="3400426" cy="1555888"/>
          </a:xfrm>
          <a:prstGeom prst="rect">
            <a:avLst/>
          </a:prstGeom>
          <a:noFill/>
          <a:ln>
            <a:noFill/>
          </a:ln>
        </p:spPr>
        <p:txBody>
          <a:bodyPr spcFirstLastPara="1" wrap="square" lIns="91425" tIns="45700" rIns="91425" bIns="45700" anchor="t" anchorCtr="0">
            <a:noAutofit/>
          </a:bodyPr>
          <a:lstStyle>
            <a:lvl1pPr marL="457200" lvl="0" indent="-228600" algn="l">
              <a:spcBef>
                <a:spcPts val="420"/>
              </a:spcBef>
              <a:spcAft>
                <a:spcPts val="0"/>
              </a:spcAft>
              <a:buClr>
                <a:srgbClr val="FFFFFF"/>
              </a:buClr>
              <a:buSzPts val="2100"/>
              <a:buNone/>
              <a:defRPr sz="2100">
                <a:solidFill>
                  <a:srgbClr val="FFFFFF"/>
                </a:solidFill>
              </a:defRPr>
            </a:lvl1pPr>
            <a:lvl2pPr marL="914400" lvl="1" indent="-323850" algn="l">
              <a:spcBef>
                <a:spcPts val="300"/>
              </a:spcBef>
              <a:spcAft>
                <a:spcPts val="0"/>
              </a:spcAft>
              <a:buClr>
                <a:srgbClr val="FFFFFF"/>
              </a:buClr>
              <a:buSzPts val="1500"/>
              <a:buChar char="▪"/>
              <a:defRPr sz="1500">
                <a:solidFill>
                  <a:srgbClr val="FFFFFF"/>
                </a:solidFill>
              </a:defRPr>
            </a:lvl2pPr>
            <a:lvl3pPr marL="1371600" lvl="2" indent="-323850" algn="l">
              <a:spcBef>
                <a:spcPts val="300"/>
              </a:spcBef>
              <a:spcAft>
                <a:spcPts val="0"/>
              </a:spcAft>
              <a:buClr>
                <a:srgbClr val="FFFFFF"/>
              </a:buClr>
              <a:buSzPts val="1500"/>
              <a:buChar char="▪"/>
              <a:defRPr sz="1500">
                <a:solidFill>
                  <a:srgbClr val="FFFFFF"/>
                </a:solidFill>
              </a:defRPr>
            </a:lvl3pPr>
            <a:lvl4pPr marL="1828800" lvl="3" indent="-314325" algn="l">
              <a:spcBef>
                <a:spcPts val="270"/>
              </a:spcBef>
              <a:spcAft>
                <a:spcPts val="0"/>
              </a:spcAft>
              <a:buClr>
                <a:srgbClr val="FFFFFF"/>
              </a:buClr>
              <a:buSzPts val="1350"/>
              <a:buChar char="▪"/>
              <a:defRPr sz="1350">
                <a:solidFill>
                  <a:srgbClr val="FFFFFF"/>
                </a:solidFill>
              </a:defRPr>
            </a:lvl4pPr>
            <a:lvl5pPr marL="2286000" lvl="4" indent="-314325" algn="l">
              <a:spcBef>
                <a:spcPts val="270"/>
              </a:spcBef>
              <a:spcAft>
                <a:spcPts val="0"/>
              </a:spcAft>
              <a:buClr>
                <a:srgbClr val="FFFFFF"/>
              </a:buClr>
              <a:buSzPts val="1350"/>
              <a:buChar char="▪"/>
              <a:defRPr sz="1350">
                <a:solidFill>
                  <a:srgbClr val="FFFFFF"/>
                </a:solidFill>
              </a:defRPr>
            </a:lvl5pPr>
            <a:lvl6pPr marL="2743200" lvl="5" indent="-342900" algn="l">
              <a:spcBef>
                <a:spcPts val="360"/>
              </a:spcBef>
              <a:spcAft>
                <a:spcPts val="0"/>
              </a:spcAft>
              <a:buClr>
                <a:schemeClr val="lt1"/>
              </a:buClr>
              <a:buSzPts val="1800"/>
              <a:buChar char="•"/>
              <a:defRPr/>
            </a:lvl6pPr>
            <a:lvl7pPr marL="3200400" lvl="6" indent="-342900" algn="l">
              <a:spcBef>
                <a:spcPts val="360"/>
              </a:spcBef>
              <a:spcAft>
                <a:spcPts val="0"/>
              </a:spcAft>
              <a:buClr>
                <a:schemeClr val="lt1"/>
              </a:buClr>
              <a:buSzPts val="1800"/>
              <a:buChar char="•"/>
              <a:defRPr/>
            </a:lvl7pPr>
            <a:lvl8pPr marL="3657600" lvl="7" indent="-342900" algn="l">
              <a:spcBef>
                <a:spcPts val="360"/>
              </a:spcBef>
              <a:spcAft>
                <a:spcPts val="0"/>
              </a:spcAft>
              <a:buClr>
                <a:schemeClr val="lt1"/>
              </a:buClr>
              <a:buSzPts val="1800"/>
              <a:buChar char="•"/>
              <a:defRPr/>
            </a:lvl8pPr>
            <a:lvl9pPr marL="4114800" lvl="8" indent="-342900" algn="l">
              <a:spcBef>
                <a:spcPts val="360"/>
              </a:spcBef>
              <a:spcAft>
                <a:spcPts val="0"/>
              </a:spcAft>
              <a:buClr>
                <a:schemeClr val="lt1"/>
              </a:buClr>
              <a:buSzPts val="1800"/>
              <a:buChar char="•"/>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Image+text - white">
  <p:cSld name="Image+text - white">
    <p:bg>
      <p:bgPr>
        <a:solidFill>
          <a:schemeClr val="lt1"/>
        </a:solidFill>
        <a:effectLst/>
      </p:bgPr>
    </p:bg>
    <p:spTree>
      <p:nvGrpSpPr>
        <p:cNvPr id="1" name="Shape 52"/>
        <p:cNvGrpSpPr/>
        <p:nvPr/>
      </p:nvGrpSpPr>
      <p:grpSpPr>
        <a:xfrm>
          <a:off x="0" y="0"/>
          <a:ext cx="0" cy="0"/>
          <a:chOff x="0" y="0"/>
          <a:chExt cx="0" cy="0"/>
        </a:xfrm>
      </p:grpSpPr>
      <p:sp>
        <p:nvSpPr>
          <p:cNvPr id="53" name="Google Shape;53;p14"/>
          <p:cNvSpPr txBox="1">
            <a:spLocks noGrp="1"/>
          </p:cNvSpPr>
          <p:nvPr>
            <p:ph type="title"/>
          </p:nvPr>
        </p:nvSpPr>
        <p:spPr>
          <a:xfrm>
            <a:off x="5486399" y="2180835"/>
            <a:ext cx="3400426" cy="85725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rgbClr val="4D565E"/>
              </a:buClr>
              <a:buSzPts val="3000"/>
              <a:buFont typeface="Open Sans"/>
              <a:buNone/>
              <a:defRPr sz="3000">
                <a:solidFill>
                  <a:srgbClr val="4D565E"/>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4" name="Google Shape;54;p14"/>
          <p:cNvSpPr txBox="1">
            <a:spLocks noGrp="1"/>
          </p:cNvSpPr>
          <p:nvPr>
            <p:ph type="body" idx="1"/>
          </p:nvPr>
        </p:nvSpPr>
        <p:spPr>
          <a:xfrm>
            <a:off x="5486399" y="3249474"/>
            <a:ext cx="3400426" cy="393839"/>
          </a:xfrm>
          <a:prstGeom prst="rect">
            <a:avLst/>
          </a:prstGeom>
          <a:noFill/>
          <a:ln>
            <a:noFill/>
          </a:ln>
        </p:spPr>
        <p:txBody>
          <a:bodyPr spcFirstLastPara="1" wrap="square" lIns="91425" tIns="45700" rIns="91425" bIns="45700" anchor="t" anchorCtr="0">
            <a:noAutofit/>
          </a:bodyPr>
          <a:lstStyle>
            <a:lvl1pPr marL="457200" lvl="0" indent="-228600" algn="l">
              <a:spcBef>
                <a:spcPts val="420"/>
              </a:spcBef>
              <a:spcAft>
                <a:spcPts val="0"/>
              </a:spcAft>
              <a:buClr>
                <a:srgbClr val="4D565E"/>
              </a:buClr>
              <a:buSzPts val="2100"/>
              <a:buNone/>
              <a:defRPr sz="2100">
                <a:solidFill>
                  <a:srgbClr val="4D565E"/>
                </a:solidFill>
              </a:defRPr>
            </a:lvl1pPr>
            <a:lvl2pPr marL="914400" lvl="1" indent="-323850" algn="l">
              <a:spcBef>
                <a:spcPts val="300"/>
              </a:spcBef>
              <a:spcAft>
                <a:spcPts val="0"/>
              </a:spcAft>
              <a:buClr>
                <a:srgbClr val="4D565E"/>
              </a:buClr>
              <a:buSzPts val="1500"/>
              <a:buChar char="▪"/>
              <a:defRPr sz="1500">
                <a:solidFill>
                  <a:srgbClr val="4D565E"/>
                </a:solidFill>
              </a:defRPr>
            </a:lvl2pPr>
            <a:lvl3pPr marL="1371600" lvl="2" indent="-323850" algn="l">
              <a:spcBef>
                <a:spcPts val="300"/>
              </a:spcBef>
              <a:spcAft>
                <a:spcPts val="0"/>
              </a:spcAft>
              <a:buClr>
                <a:srgbClr val="4D565E"/>
              </a:buClr>
              <a:buSzPts val="1500"/>
              <a:buChar char="▪"/>
              <a:defRPr sz="1500">
                <a:solidFill>
                  <a:srgbClr val="4D565E"/>
                </a:solidFill>
              </a:defRPr>
            </a:lvl3pPr>
            <a:lvl4pPr marL="1828800" lvl="3" indent="-314325" algn="l">
              <a:spcBef>
                <a:spcPts val="270"/>
              </a:spcBef>
              <a:spcAft>
                <a:spcPts val="0"/>
              </a:spcAft>
              <a:buClr>
                <a:srgbClr val="4D565E"/>
              </a:buClr>
              <a:buSzPts val="1350"/>
              <a:buChar char="▪"/>
              <a:defRPr sz="1350">
                <a:solidFill>
                  <a:srgbClr val="4D565E"/>
                </a:solidFill>
              </a:defRPr>
            </a:lvl4pPr>
            <a:lvl5pPr marL="2286000" lvl="4" indent="-314325" algn="l">
              <a:spcBef>
                <a:spcPts val="270"/>
              </a:spcBef>
              <a:spcAft>
                <a:spcPts val="0"/>
              </a:spcAft>
              <a:buClr>
                <a:srgbClr val="4D565E"/>
              </a:buClr>
              <a:buSzPts val="1350"/>
              <a:buChar char="▪"/>
              <a:defRPr sz="1350">
                <a:solidFill>
                  <a:srgbClr val="4D565E"/>
                </a:solidFill>
              </a:defRPr>
            </a:lvl5pPr>
            <a:lvl6pPr marL="2743200" lvl="5" indent="-342900" algn="l">
              <a:spcBef>
                <a:spcPts val="360"/>
              </a:spcBef>
              <a:spcAft>
                <a:spcPts val="0"/>
              </a:spcAft>
              <a:buClr>
                <a:schemeClr val="lt1"/>
              </a:buClr>
              <a:buSzPts val="1800"/>
              <a:buChar char="•"/>
              <a:defRPr/>
            </a:lvl6pPr>
            <a:lvl7pPr marL="3200400" lvl="6" indent="-342900" algn="l">
              <a:spcBef>
                <a:spcPts val="360"/>
              </a:spcBef>
              <a:spcAft>
                <a:spcPts val="0"/>
              </a:spcAft>
              <a:buClr>
                <a:schemeClr val="lt1"/>
              </a:buClr>
              <a:buSzPts val="1800"/>
              <a:buChar char="•"/>
              <a:defRPr/>
            </a:lvl7pPr>
            <a:lvl8pPr marL="3657600" lvl="7" indent="-342900" algn="l">
              <a:spcBef>
                <a:spcPts val="360"/>
              </a:spcBef>
              <a:spcAft>
                <a:spcPts val="0"/>
              </a:spcAft>
              <a:buClr>
                <a:schemeClr val="lt1"/>
              </a:buClr>
              <a:buSzPts val="1800"/>
              <a:buChar char="•"/>
              <a:defRPr/>
            </a:lvl8pPr>
            <a:lvl9pPr marL="4114800" lvl="8" indent="-342900" algn="l">
              <a:spcBef>
                <a:spcPts val="360"/>
              </a:spcBef>
              <a:spcAft>
                <a:spcPts val="0"/>
              </a:spcAft>
              <a:buClr>
                <a:schemeClr val="lt1"/>
              </a:buClr>
              <a:buSzPts val="1800"/>
              <a:buChar char="•"/>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matchingName="1_Picture with Caption">
  <p:cSld name="1_Picture with Caption">
    <p:bg>
      <p:bgPr>
        <a:solidFill>
          <a:schemeClr val="dk1"/>
        </a:solidFill>
        <a:effectLst/>
      </p:bgPr>
    </p:bg>
    <p:spTree>
      <p:nvGrpSpPr>
        <p:cNvPr id="1" name="Shape 55"/>
        <p:cNvGrpSpPr/>
        <p:nvPr/>
      </p:nvGrpSpPr>
      <p:grpSpPr>
        <a:xfrm>
          <a:off x="0" y="0"/>
          <a:ext cx="0" cy="0"/>
          <a:chOff x="0" y="0"/>
          <a:chExt cx="0" cy="0"/>
        </a:xfrm>
      </p:grpSpPr>
      <p:sp>
        <p:nvSpPr>
          <p:cNvPr id="56" name="Google Shape;56;p15"/>
          <p:cNvSpPr txBox="1">
            <a:spLocks noGrp="1"/>
          </p:cNvSpPr>
          <p:nvPr>
            <p:ph type="title"/>
          </p:nvPr>
        </p:nvSpPr>
        <p:spPr>
          <a:xfrm>
            <a:off x="355775" y="4436127"/>
            <a:ext cx="7463154" cy="425054"/>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chemeClr val="lt1"/>
              </a:buClr>
              <a:buSzPts val="3200"/>
              <a:buFont typeface="Open Sans"/>
              <a:buNone/>
              <a:defRPr sz="3200" b="1">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7" name="Google Shape;57;p15"/>
          <p:cNvSpPr>
            <a:spLocks noGrp="1"/>
          </p:cNvSpPr>
          <p:nvPr>
            <p:ph type="pic" idx="2"/>
          </p:nvPr>
        </p:nvSpPr>
        <p:spPr>
          <a:xfrm>
            <a:off x="355775" y="259556"/>
            <a:ext cx="8545338" cy="3962259"/>
          </a:xfrm>
          <a:prstGeom prst="rect">
            <a:avLst/>
          </a:prstGeom>
          <a:noFill/>
          <a:ln>
            <a:no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matchingName="3_Picturew with Caption">
  <p:cSld name="3_Picturew with Caption">
    <p:bg>
      <p:bgPr>
        <a:solidFill>
          <a:schemeClr val="dk1"/>
        </a:solidFill>
        <a:effectLst/>
      </p:bgPr>
    </p:bg>
    <p:spTree>
      <p:nvGrpSpPr>
        <p:cNvPr id="1" name="Shape 58"/>
        <p:cNvGrpSpPr/>
        <p:nvPr/>
      </p:nvGrpSpPr>
      <p:grpSpPr>
        <a:xfrm>
          <a:off x="0" y="0"/>
          <a:ext cx="0" cy="0"/>
          <a:chOff x="0" y="0"/>
          <a:chExt cx="0" cy="0"/>
        </a:xfrm>
      </p:grpSpPr>
      <p:sp>
        <p:nvSpPr>
          <p:cNvPr id="59" name="Google Shape;59;p16"/>
          <p:cNvSpPr txBox="1">
            <a:spLocks noGrp="1"/>
          </p:cNvSpPr>
          <p:nvPr>
            <p:ph type="title"/>
          </p:nvPr>
        </p:nvSpPr>
        <p:spPr>
          <a:xfrm>
            <a:off x="355775" y="4436127"/>
            <a:ext cx="7463154" cy="425054"/>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chemeClr val="lt1"/>
              </a:buClr>
              <a:buSzPts val="3200"/>
              <a:buFont typeface="Open Sans"/>
              <a:buNone/>
              <a:defRPr sz="3200" b="1">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16"/>
          <p:cNvSpPr>
            <a:spLocks noGrp="1"/>
          </p:cNvSpPr>
          <p:nvPr>
            <p:ph type="pic" idx="2"/>
          </p:nvPr>
        </p:nvSpPr>
        <p:spPr>
          <a:xfrm>
            <a:off x="355775" y="259556"/>
            <a:ext cx="2687463" cy="3962259"/>
          </a:xfrm>
          <a:prstGeom prst="rect">
            <a:avLst/>
          </a:prstGeom>
          <a:noFill/>
          <a:ln>
            <a:noFill/>
          </a:ln>
        </p:spPr>
      </p:sp>
      <p:sp>
        <p:nvSpPr>
          <p:cNvPr id="61" name="Google Shape;61;p16"/>
          <p:cNvSpPr>
            <a:spLocks noGrp="1"/>
          </p:cNvSpPr>
          <p:nvPr>
            <p:ph type="pic" idx="3"/>
          </p:nvPr>
        </p:nvSpPr>
        <p:spPr>
          <a:xfrm>
            <a:off x="3268044" y="259556"/>
            <a:ext cx="2687463" cy="3962259"/>
          </a:xfrm>
          <a:prstGeom prst="rect">
            <a:avLst/>
          </a:prstGeom>
          <a:noFill/>
          <a:ln>
            <a:noFill/>
          </a:ln>
        </p:spPr>
      </p:sp>
      <p:sp>
        <p:nvSpPr>
          <p:cNvPr id="62" name="Google Shape;62;p16"/>
          <p:cNvSpPr>
            <a:spLocks noGrp="1"/>
          </p:cNvSpPr>
          <p:nvPr>
            <p:ph type="pic" idx="4"/>
          </p:nvPr>
        </p:nvSpPr>
        <p:spPr>
          <a:xfrm>
            <a:off x="6180312" y="259556"/>
            <a:ext cx="2687463" cy="3962259"/>
          </a:xfrm>
          <a:prstGeom prst="rect">
            <a:avLst/>
          </a:prstGeom>
          <a:noFill/>
          <a:ln>
            <a:noFill/>
          </a:ln>
        </p:spPr>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3"/>
        <p:cNvGrpSpPr/>
        <p:nvPr/>
      </p:nvGrpSpPr>
      <p:grpSpPr>
        <a:xfrm>
          <a:off x="0" y="0"/>
          <a:ext cx="0" cy="0"/>
          <a:chOff x="0" y="0"/>
          <a:chExt cx="0" cy="0"/>
        </a:xfrm>
      </p:grpSpPr>
      <p:sp>
        <p:nvSpPr>
          <p:cNvPr id="64" name="Google Shape;64;p17"/>
          <p:cNvSpPr txBox="1">
            <a:spLocks noGrp="1"/>
          </p:cNvSpPr>
          <p:nvPr>
            <p:ph type="title"/>
          </p:nvPr>
        </p:nvSpPr>
        <p:spPr>
          <a:xfrm>
            <a:off x="1792288" y="3600450"/>
            <a:ext cx="5486400" cy="425054"/>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rgbClr val="4D565E"/>
              </a:buClr>
              <a:buSzPts val="1500"/>
              <a:buFont typeface="Open Sans"/>
              <a:buNone/>
              <a:defRPr sz="15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5" name="Google Shape;65;p17"/>
          <p:cNvSpPr>
            <a:spLocks noGrp="1"/>
          </p:cNvSpPr>
          <p:nvPr>
            <p:ph type="pic" idx="2"/>
          </p:nvPr>
        </p:nvSpPr>
        <p:spPr>
          <a:xfrm>
            <a:off x="1792288" y="459581"/>
            <a:ext cx="5486400" cy="3086100"/>
          </a:xfrm>
          <a:prstGeom prst="rect">
            <a:avLst/>
          </a:prstGeom>
          <a:noFill/>
          <a:ln>
            <a:noFill/>
          </a:ln>
        </p:spPr>
      </p:sp>
      <p:sp>
        <p:nvSpPr>
          <p:cNvPr id="66" name="Google Shape;66;p17"/>
          <p:cNvSpPr txBox="1">
            <a:spLocks noGrp="1"/>
          </p:cNvSpPr>
          <p:nvPr>
            <p:ph type="body" idx="1"/>
          </p:nvPr>
        </p:nvSpPr>
        <p:spPr>
          <a:xfrm>
            <a:off x="1792288" y="4025503"/>
            <a:ext cx="5486400" cy="603647"/>
          </a:xfrm>
          <a:prstGeom prst="rect">
            <a:avLst/>
          </a:prstGeom>
          <a:noFill/>
          <a:ln>
            <a:noFill/>
          </a:ln>
        </p:spPr>
        <p:txBody>
          <a:bodyPr spcFirstLastPara="1" wrap="square" lIns="91425" tIns="45700" rIns="91425" bIns="45700" anchor="t" anchorCtr="0">
            <a:normAutofit/>
          </a:bodyPr>
          <a:lstStyle>
            <a:lvl1pPr marL="457200" lvl="0" indent="-228600" algn="l">
              <a:spcBef>
                <a:spcPts val="210"/>
              </a:spcBef>
              <a:spcAft>
                <a:spcPts val="0"/>
              </a:spcAft>
              <a:buClr>
                <a:srgbClr val="4D565E"/>
              </a:buClr>
              <a:buSzPts val="1050"/>
              <a:buNone/>
              <a:defRPr sz="1050"/>
            </a:lvl1pPr>
            <a:lvl2pPr marL="914400" lvl="1" indent="-228600" algn="l">
              <a:spcBef>
                <a:spcPts val="180"/>
              </a:spcBef>
              <a:spcAft>
                <a:spcPts val="0"/>
              </a:spcAft>
              <a:buClr>
                <a:srgbClr val="4D565E"/>
              </a:buClr>
              <a:buSzPts val="900"/>
              <a:buNone/>
              <a:defRPr sz="900"/>
            </a:lvl2pPr>
            <a:lvl3pPr marL="1371600" lvl="2" indent="-228600" algn="l">
              <a:spcBef>
                <a:spcPts val="150"/>
              </a:spcBef>
              <a:spcAft>
                <a:spcPts val="0"/>
              </a:spcAft>
              <a:buClr>
                <a:srgbClr val="4D565E"/>
              </a:buClr>
              <a:buSzPts val="750"/>
              <a:buNone/>
              <a:defRPr sz="750"/>
            </a:lvl3pPr>
            <a:lvl4pPr marL="1828800" lvl="3" indent="-228600" algn="l">
              <a:spcBef>
                <a:spcPts val="135"/>
              </a:spcBef>
              <a:spcAft>
                <a:spcPts val="0"/>
              </a:spcAft>
              <a:buClr>
                <a:srgbClr val="4D565E"/>
              </a:buClr>
              <a:buSzPts val="675"/>
              <a:buNone/>
              <a:defRPr sz="675"/>
            </a:lvl4pPr>
            <a:lvl5pPr marL="2286000" lvl="4" indent="-228600" algn="l">
              <a:spcBef>
                <a:spcPts val="135"/>
              </a:spcBef>
              <a:spcAft>
                <a:spcPts val="0"/>
              </a:spcAft>
              <a:buClr>
                <a:srgbClr val="4D565E"/>
              </a:buClr>
              <a:buSzPts val="675"/>
              <a:buNone/>
              <a:defRPr sz="675"/>
            </a:lvl5pPr>
            <a:lvl6pPr marL="2743200" lvl="5" indent="-228600" algn="l">
              <a:spcBef>
                <a:spcPts val="135"/>
              </a:spcBef>
              <a:spcAft>
                <a:spcPts val="0"/>
              </a:spcAft>
              <a:buClr>
                <a:schemeClr val="dk1"/>
              </a:buClr>
              <a:buSzPts val="675"/>
              <a:buNone/>
              <a:defRPr sz="675"/>
            </a:lvl6pPr>
            <a:lvl7pPr marL="3200400" lvl="6" indent="-228600" algn="l">
              <a:spcBef>
                <a:spcPts val="135"/>
              </a:spcBef>
              <a:spcAft>
                <a:spcPts val="0"/>
              </a:spcAft>
              <a:buClr>
                <a:schemeClr val="dk1"/>
              </a:buClr>
              <a:buSzPts val="675"/>
              <a:buNone/>
              <a:defRPr sz="675"/>
            </a:lvl7pPr>
            <a:lvl8pPr marL="3657600" lvl="7" indent="-228600" algn="l">
              <a:spcBef>
                <a:spcPts val="135"/>
              </a:spcBef>
              <a:spcAft>
                <a:spcPts val="0"/>
              </a:spcAft>
              <a:buClr>
                <a:schemeClr val="dk1"/>
              </a:buClr>
              <a:buSzPts val="675"/>
              <a:buNone/>
              <a:defRPr sz="675"/>
            </a:lvl8pPr>
            <a:lvl9pPr marL="4114800" lvl="8" indent="-228600" algn="l">
              <a:spcBef>
                <a:spcPts val="135"/>
              </a:spcBef>
              <a:spcAft>
                <a:spcPts val="0"/>
              </a:spcAft>
              <a:buClr>
                <a:schemeClr val="dk1"/>
              </a:buClr>
              <a:buSzPts val="675"/>
              <a:buNone/>
              <a:defRPr sz="675"/>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67"/>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matchingName="Section Header">
  <p:cSld name="Section Header">
    <p:bg>
      <p:bgPr>
        <a:solidFill>
          <a:schemeClr val="dk1"/>
        </a:solidFill>
        <a:effectLst/>
      </p:bgPr>
    </p:bg>
    <p:spTree>
      <p:nvGrpSpPr>
        <p:cNvPr id="1" name="Shape 68"/>
        <p:cNvGrpSpPr/>
        <p:nvPr/>
      </p:nvGrpSpPr>
      <p:grpSpPr>
        <a:xfrm>
          <a:off x="0" y="0"/>
          <a:ext cx="0" cy="0"/>
          <a:chOff x="0" y="0"/>
          <a:chExt cx="0" cy="0"/>
        </a:xfrm>
      </p:grpSpPr>
      <p:pic>
        <p:nvPicPr>
          <p:cNvPr id="69" name="Google Shape;69;p19" descr="CCD-PPT-Cover-Logo.png"/>
          <p:cNvPicPr preferRelativeResize="0"/>
          <p:nvPr/>
        </p:nvPicPr>
        <p:blipFill rotWithShape="1">
          <a:blip r:embed="rId2">
            <a:alphaModFix/>
          </a:blip>
          <a:srcRect/>
          <a:stretch/>
        </p:blipFill>
        <p:spPr>
          <a:xfrm>
            <a:off x="1630017" y="1442002"/>
            <a:ext cx="6003235" cy="1865244"/>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70"/>
        <p:cNvGrpSpPr/>
        <p:nvPr/>
      </p:nvGrpSpPr>
      <p:grpSpPr>
        <a:xfrm>
          <a:off x="0" y="0"/>
          <a:ext cx="0" cy="0"/>
          <a:chOff x="0" y="0"/>
          <a:chExt cx="0" cy="0"/>
        </a:xfrm>
      </p:grpSpPr>
      <p:sp>
        <p:nvSpPr>
          <p:cNvPr id="71" name="Google Shape;71;p20"/>
          <p:cNvSpPr txBox="1">
            <a:spLocks noGrp="1"/>
          </p:cNvSpPr>
          <p:nvPr>
            <p:ph type="title"/>
          </p:nvPr>
        </p:nvSpPr>
        <p:spPr>
          <a:xfrm>
            <a:off x="457200" y="205979"/>
            <a:ext cx="8229600" cy="85725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rgbClr val="4D565E"/>
              </a:buClr>
              <a:buSzPts val="2400"/>
              <a:buFont typeface="Open Sans"/>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graphicFrame>
        <p:nvGraphicFramePr>
          <p:cNvPr id="72" name="Google Shape;72;p20"/>
          <p:cNvGraphicFramePr/>
          <p:nvPr/>
        </p:nvGraphicFramePr>
        <p:xfrm>
          <a:off x="409801" y="1626318"/>
          <a:ext cx="3000000" cy="3000000"/>
        </p:xfrm>
        <a:graphic>
          <a:graphicData uri="http://schemas.openxmlformats.org/drawingml/2006/table">
            <a:tbl>
              <a:tblPr firstRow="1" bandRow="1">
                <a:noFill/>
                <a:tableStyleId>{32FD4E0A-F39C-444C-AC29-80DC8735AB22}</a:tableStyleId>
              </a:tblPr>
              <a:tblGrid>
                <a:gridCol w="1125350">
                  <a:extLst>
                    <a:ext uri="{9D8B030D-6E8A-4147-A177-3AD203B41FA5}">
                      <a16:colId xmlns:a16="http://schemas.microsoft.com/office/drawing/2014/main" val="20000"/>
                    </a:ext>
                  </a:extLst>
                </a:gridCol>
                <a:gridCol w="3743450">
                  <a:extLst>
                    <a:ext uri="{9D8B030D-6E8A-4147-A177-3AD203B41FA5}">
                      <a16:colId xmlns:a16="http://schemas.microsoft.com/office/drawing/2014/main" val="20001"/>
                    </a:ext>
                  </a:extLst>
                </a:gridCol>
              </a:tblGrid>
              <a:tr h="278125">
                <a:tc>
                  <a:txBody>
                    <a:bodyPr/>
                    <a:lstStyle/>
                    <a:p>
                      <a:pPr marL="0" marR="0" lvl="0" indent="0" algn="l" rtl="0">
                        <a:spcBef>
                          <a:spcPts val="0"/>
                        </a:spcBef>
                        <a:spcAft>
                          <a:spcPts val="0"/>
                        </a:spcAft>
                        <a:buNone/>
                      </a:pPr>
                      <a:r>
                        <a:rPr lang="en-US" sz="1400"/>
                        <a:t>Table</a:t>
                      </a:r>
                      <a:endParaRPr/>
                    </a:p>
                  </a:txBody>
                  <a:tcPr marL="91450" marR="91450" marT="34300" marB="34300">
                    <a:lnL w="9525" cap="flat" cmpd="sng">
                      <a:solidFill>
                        <a:srgbClr val="4D565E"/>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4D565E"/>
                      </a:solidFill>
                      <a:prstDash val="solid"/>
                      <a:round/>
                      <a:headEnd type="none" w="sm" len="sm"/>
                      <a:tailEnd type="none" w="sm" len="sm"/>
                    </a:lnT>
                    <a:lnB w="9525" cap="flat" cmpd="sng">
                      <a:solidFill>
                        <a:srgbClr val="4D565E"/>
                      </a:solidFill>
                      <a:prstDash val="solid"/>
                      <a:round/>
                      <a:headEnd type="none" w="sm" len="sm"/>
                      <a:tailEnd type="none" w="sm" len="sm"/>
                    </a:lnB>
                  </a:tcPr>
                </a:tc>
                <a:tc>
                  <a:txBody>
                    <a:bodyPr/>
                    <a:lstStyle/>
                    <a:p>
                      <a:pPr marL="0" marR="0" lvl="0" indent="0" algn="l" rtl="0">
                        <a:spcBef>
                          <a:spcPts val="0"/>
                        </a:spcBef>
                        <a:spcAft>
                          <a:spcPts val="0"/>
                        </a:spcAft>
                        <a:buNone/>
                      </a:pPr>
                      <a:r>
                        <a:rPr lang="en-US" sz="1400"/>
                        <a:t>Format</a:t>
                      </a:r>
                      <a:endParaRPr/>
                    </a:p>
                  </a:txBody>
                  <a:tcPr marL="91450" marR="91450" marT="34300" marB="34300">
                    <a:lnL w="9525" cap="flat" cmpd="sng">
                      <a:solidFill>
                        <a:srgbClr val="000000">
                          <a:alpha val="0"/>
                        </a:srgbClr>
                      </a:solidFill>
                      <a:prstDash val="solid"/>
                      <a:round/>
                      <a:headEnd type="none" w="sm" len="sm"/>
                      <a:tailEnd type="none" w="sm" len="sm"/>
                    </a:lnL>
                    <a:lnR w="9525" cap="flat" cmpd="sng">
                      <a:solidFill>
                        <a:srgbClr val="4D565E"/>
                      </a:solidFill>
                      <a:prstDash val="solid"/>
                      <a:round/>
                      <a:headEnd type="none" w="sm" len="sm"/>
                      <a:tailEnd type="none" w="sm" len="sm"/>
                    </a:lnR>
                    <a:lnT w="9525" cap="flat" cmpd="sng">
                      <a:solidFill>
                        <a:srgbClr val="4D565E"/>
                      </a:solidFill>
                      <a:prstDash val="solid"/>
                      <a:round/>
                      <a:headEnd type="none" w="sm" len="sm"/>
                      <a:tailEnd type="none" w="sm" len="sm"/>
                    </a:lnT>
                    <a:lnB w="9525" cap="flat" cmpd="sng">
                      <a:solidFill>
                        <a:srgbClr val="4D565E"/>
                      </a:solidFill>
                      <a:prstDash val="solid"/>
                      <a:round/>
                      <a:headEnd type="none" w="sm" len="sm"/>
                      <a:tailEnd type="none" w="sm" len="sm"/>
                    </a:lnB>
                  </a:tcPr>
                </a:tc>
                <a:extLst>
                  <a:ext uri="{0D108BD9-81ED-4DB2-BD59-A6C34878D82A}">
                    <a16:rowId xmlns:a16="http://schemas.microsoft.com/office/drawing/2014/main" val="10000"/>
                  </a:ext>
                </a:extLst>
              </a:tr>
              <a:tr h="278125">
                <a:tc>
                  <a:txBody>
                    <a:bodyPr/>
                    <a:lstStyle/>
                    <a:p>
                      <a:pPr marL="0" marR="0" lvl="0" indent="0" algn="l" rtl="0">
                        <a:spcBef>
                          <a:spcPts val="0"/>
                        </a:spcBef>
                        <a:spcAft>
                          <a:spcPts val="0"/>
                        </a:spcAft>
                        <a:buNone/>
                      </a:pPr>
                      <a:r>
                        <a:rPr lang="en-US" sz="1400">
                          <a:solidFill>
                            <a:srgbClr val="4D565E"/>
                          </a:solidFill>
                        </a:rPr>
                        <a:t>asdf</a:t>
                      </a:r>
                      <a:endParaRPr/>
                    </a:p>
                  </a:txBody>
                  <a:tcPr marL="91450" marR="91450" marT="34300" marB="34300">
                    <a:lnL w="9525" cap="flat" cmpd="sng">
                      <a:solidFill>
                        <a:srgbClr val="4D565E"/>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4D565E"/>
                      </a:solidFill>
                      <a:prstDash val="solid"/>
                      <a:round/>
                      <a:headEnd type="none" w="sm" len="sm"/>
                      <a:tailEnd type="none" w="sm" len="sm"/>
                    </a:lnT>
                    <a:lnB w="9525" cap="flat" cmpd="sng">
                      <a:solidFill>
                        <a:srgbClr val="4D565E"/>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400">
                          <a:solidFill>
                            <a:srgbClr val="4D565E"/>
                          </a:solidFill>
                        </a:rPr>
                        <a:t>asdf</a:t>
                      </a:r>
                      <a:endParaRPr sz="1400">
                        <a:solidFill>
                          <a:srgbClr val="4D565E"/>
                        </a:solidFill>
                      </a:endParaRPr>
                    </a:p>
                  </a:txBody>
                  <a:tcPr marL="91450" marR="91450" marT="34300" marB="34300">
                    <a:lnL w="9525" cap="flat" cmpd="sng">
                      <a:solidFill>
                        <a:srgbClr val="000000">
                          <a:alpha val="0"/>
                        </a:srgbClr>
                      </a:solidFill>
                      <a:prstDash val="solid"/>
                      <a:round/>
                      <a:headEnd type="none" w="sm" len="sm"/>
                      <a:tailEnd type="none" w="sm" len="sm"/>
                    </a:lnL>
                    <a:lnR w="9525" cap="flat" cmpd="sng">
                      <a:solidFill>
                        <a:srgbClr val="4D565E"/>
                      </a:solidFill>
                      <a:prstDash val="solid"/>
                      <a:round/>
                      <a:headEnd type="none" w="sm" len="sm"/>
                      <a:tailEnd type="none" w="sm" len="sm"/>
                    </a:lnR>
                    <a:lnT w="9525" cap="flat" cmpd="sng">
                      <a:solidFill>
                        <a:srgbClr val="4D565E"/>
                      </a:solidFill>
                      <a:prstDash val="solid"/>
                      <a:round/>
                      <a:headEnd type="none" w="sm" len="sm"/>
                      <a:tailEnd type="none" w="sm" len="sm"/>
                    </a:lnT>
                    <a:lnB w="9525" cap="flat" cmpd="sng">
                      <a:solidFill>
                        <a:srgbClr val="4D565E"/>
                      </a:solidFill>
                      <a:prstDash val="solid"/>
                      <a:round/>
                      <a:headEnd type="none" w="sm" len="sm"/>
                      <a:tailEnd type="none" w="sm" len="sm"/>
                    </a:lnB>
                    <a:solidFill>
                      <a:srgbClr val="FFFFFF"/>
                    </a:solidFill>
                  </a:tcPr>
                </a:tc>
                <a:extLst>
                  <a:ext uri="{0D108BD9-81ED-4DB2-BD59-A6C34878D82A}">
                    <a16:rowId xmlns:a16="http://schemas.microsoft.com/office/drawing/2014/main" val="10001"/>
                  </a:ext>
                </a:extLst>
              </a:tr>
              <a:tr h="278125">
                <a:tc>
                  <a:txBody>
                    <a:bodyPr/>
                    <a:lstStyle/>
                    <a:p>
                      <a:pPr marL="0" marR="0" lvl="0" indent="0" algn="l" rtl="0">
                        <a:spcBef>
                          <a:spcPts val="0"/>
                        </a:spcBef>
                        <a:spcAft>
                          <a:spcPts val="0"/>
                        </a:spcAft>
                        <a:buNone/>
                      </a:pPr>
                      <a:endParaRPr sz="1400">
                        <a:solidFill>
                          <a:srgbClr val="4D565E"/>
                        </a:solidFill>
                      </a:endParaRPr>
                    </a:p>
                  </a:txBody>
                  <a:tcPr marL="91450" marR="91450" marT="34300" marB="34300">
                    <a:lnL w="9525" cap="flat" cmpd="sng">
                      <a:solidFill>
                        <a:srgbClr val="4D565E"/>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4D565E"/>
                      </a:solidFill>
                      <a:prstDash val="solid"/>
                      <a:round/>
                      <a:headEnd type="none" w="sm" len="sm"/>
                      <a:tailEnd type="none" w="sm" len="sm"/>
                    </a:lnT>
                    <a:lnB w="9525" cap="flat" cmpd="sng">
                      <a:solidFill>
                        <a:srgbClr val="4D565E"/>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endParaRPr sz="1400">
                        <a:solidFill>
                          <a:srgbClr val="4D565E"/>
                        </a:solidFill>
                      </a:endParaRPr>
                    </a:p>
                  </a:txBody>
                  <a:tcPr marL="91450" marR="91450" marT="34300" marB="34300">
                    <a:lnL w="9525" cap="flat" cmpd="sng">
                      <a:solidFill>
                        <a:srgbClr val="000000">
                          <a:alpha val="0"/>
                        </a:srgbClr>
                      </a:solidFill>
                      <a:prstDash val="solid"/>
                      <a:round/>
                      <a:headEnd type="none" w="sm" len="sm"/>
                      <a:tailEnd type="none" w="sm" len="sm"/>
                    </a:lnL>
                    <a:lnR w="9525" cap="flat" cmpd="sng">
                      <a:solidFill>
                        <a:srgbClr val="4D565E"/>
                      </a:solidFill>
                      <a:prstDash val="solid"/>
                      <a:round/>
                      <a:headEnd type="none" w="sm" len="sm"/>
                      <a:tailEnd type="none" w="sm" len="sm"/>
                    </a:lnR>
                    <a:lnT w="9525" cap="flat" cmpd="sng">
                      <a:solidFill>
                        <a:srgbClr val="4D565E"/>
                      </a:solidFill>
                      <a:prstDash val="solid"/>
                      <a:round/>
                      <a:headEnd type="none" w="sm" len="sm"/>
                      <a:tailEnd type="none" w="sm" len="sm"/>
                    </a:lnT>
                    <a:lnB w="9525" cap="flat" cmpd="sng">
                      <a:solidFill>
                        <a:srgbClr val="4D565E"/>
                      </a:solidFill>
                      <a:prstDash val="solid"/>
                      <a:round/>
                      <a:headEnd type="none" w="sm" len="sm"/>
                      <a:tailEnd type="none" w="sm" len="sm"/>
                    </a:lnB>
                    <a:solidFill>
                      <a:srgbClr val="FFFFFF"/>
                    </a:solidFill>
                  </a:tcPr>
                </a:tc>
                <a:extLst>
                  <a:ext uri="{0D108BD9-81ED-4DB2-BD59-A6C34878D82A}">
                    <a16:rowId xmlns:a16="http://schemas.microsoft.com/office/drawing/2014/main" val="10002"/>
                  </a:ext>
                </a:extLst>
              </a:tr>
            </a:tbl>
          </a:graphicData>
        </a:graphic>
      </p:graphicFrame>
      <p:sp>
        <p:nvSpPr>
          <p:cNvPr id="73" name="Google Shape;73;p20"/>
          <p:cNvSpPr/>
          <p:nvPr/>
        </p:nvSpPr>
        <p:spPr>
          <a:xfrm>
            <a:off x="325699" y="2989585"/>
            <a:ext cx="1817763" cy="1226338"/>
          </a:xfrm>
          <a:prstGeom prst="rect">
            <a:avLst/>
          </a:prstGeom>
          <a:solidFill>
            <a:srgbClr val="FFFFFF"/>
          </a:solidFill>
          <a:ln w="9525" cap="flat" cmpd="sng">
            <a:solidFill>
              <a:srgbClr val="2C7EAE"/>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r>
              <a:rPr lang="en-US" sz="1350">
                <a:solidFill>
                  <a:srgbClr val="4D565E"/>
                </a:solidFill>
                <a:latin typeface="Calibri"/>
                <a:ea typeface="Calibri"/>
                <a:cs typeface="Calibri"/>
                <a:sym typeface="Calibri"/>
              </a:rPr>
              <a:t>This is a rectangle</a:t>
            </a:r>
            <a:endParaRPr sz="1350">
              <a:solidFill>
                <a:srgbClr val="4D565E"/>
              </a:solidFill>
              <a:latin typeface="Calibri"/>
              <a:ea typeface="Calibri"/>
              <a:cs typeface="Calibri"/>
              <a:sym typeface="Calibri"/>
            </a:endParaRPr>
          </a:p>
        </p:txBody>
      </p:sp>
      <p:sp>
        <p:nvSpPr>
          <p:cNvPr id="74" name="Google Shape;74;p20"/>
          <p:cNvSpPr/>
          <p:nvPr/>
        </p:nvSpPr>
        <p:spPr>
          <a:xfrm>
            <a:off x="2295862" y="2989585"/>
            <a:ext cx="1817763" cy="1226338"/>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r>
              <a:rPr lang="en-US" sz="1350">
                <a:solidFill>
                  <a:srgbClr val="4D565E"/>
                </a:solidFill>
                <a:latin typeface="Calibri"/>
                <a:ea typeface="Calibri"/>
                <a:cs typeface="Calibri"/>
                <a:sym typeface="Calibri"/>
              </a:rPr>
              <a:t>This is a rectangle</a:t>
            </a:r>
            <a:endParaRPr sz="1350">
              <a:solidFill>
                <a:srgbClr val="4D565E"/>
              </a:solidFill>
              <a:latin typeface="Calibri"/>
              <a:ea typeface="Calibri"/>
              <a:cs typeface="Calibri"/>
              <a:sym typeface="Calibri"/>
            </a:endParaRPr>
          </a:p>
        </p:txBody>
      </p:sp>
      <p:cxnSp>
        <p:nvCxnSpPr>
          <p:cNvPr id="75" name="Google Shape;75;p20"/>
          <p:cNvCxnSpPr/>
          <p:nvPr/>
        </p:nvCxnSpPr>
        <p:spPr>
          <a:xfrm>
            <a:off x="6297454" y="3346111"/>
            <a:ext cx="2408717" cy="0"/>
          </a:xfrm>
          <a:prstGeom prst="straightConnector1">
            <a:avLst/>
          </a:prstGeom>
          <a:noFill/>
          <a:ln w="38100" cap="flat" cmpd="sng">
            <a:solidFill>
              <a:schemeClr val="accent2"/>
            </a:solidFill>
            <a:prstDash val="solid"/>
            <a:round/>
            <a:headEnd type="none" w="sm" len="sm"/>
            <a:tailEnd type="diamond" w="med" len="med"/>
          </a:ln>
        </p:spPr>
      </p:cxnSp>
      <p:cxnSp>
        <p:nvCxnSpPr>
          <p:cNvPr id="76" name="Google Shape;76;p20"/>
          <p:cNvCxnSpPr/>
          <p:nvPr/>
        </p:nvCxnSpPr>
        <p:spPr>
          <a:xfrm>
            <a:off x="6297454" y="3602754"/>
            <a:ext cx="2408717" cy="0"/>
          </a:xfrm>
          <a:prstGeom prst="straightConnector1">
            <a:avLst/>
          </a:prstGeom>
          <a:noFill/>
          <a:ln w="38100" cap="flat" cmpd="sng">
            <a:solidFill>
              <a:srgbClr val="7F7F7F"/>
            </a:solidFill>
            <a:prstDash val="solid"/>
            <a:round/>
            <a:headEnd type="diamond" w="med" len="med"/>
            <a:tailEnd type="none" w="sm" len="sm"/>
          </a:ln>
        </p:spPr>
      </p:cxnSp>
      <p:sp>
        <p:nvSpPr>
          <p:cNvPr id="77" name="Google Shape;77;p20"/>
          <p:cNvSpPr/>
          <p:nvPr/>
        </p:nvSpPr>
        <p:spPr>
          <a:xfrm>
            <a:off x="7464389" y="1626318"/>
            <a:ext cx="496341" cy="374351"/>
          </a:xfrm>
          <a:prstGeom prst="ellipse">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US" sz="1350" b="1">
                <a:solidFill>
                  <a:schemeClr val="lt1"/>
                </a:solidFill>
                <a:latin typeface="Calibri"/>
                <a:ea typeface="Calibri"/>
                <a:cs typeface="Calibri"/>
                <a:sym typeface="Calibri"/>
              </a:rPr>
              <a:t>1</a:t>
            </a:r>
            <a:endParaRPr/>
          </a:p>
        </p:txBody>
      </p:sp>
      <p:sp>
        <p:nvSpPr>
          <p:cNvPr id="78" name="Google Shape;78;p20"/>
          <p:cNvSpPr/>
          <p:nvPr/>
        </p:nvSpPr>
        <p:spPr>
          <a:xfrm>
            <a:off x="8197099" y="1659969"/>
            <a:ext cx="496341" cy="374351"/>
          </a:xfrm>
          <a:prstGeom prst="ellipse">
            <a:avLst/>
          </a:prstGeom>
          <a:solidFill>
            <a:srgbClr val="FFFFFF"/>
          </a:solidFill>
          <a:ln w="25400" cap="flat" cmpd="sng">
            <a:solidFill>
              <a:srgbClr val="3281B0"/>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r>
              <a:rPr lang="en-US" sz="1350" b="1">
                <a:solidFill>
                  <a:schemeClr val="dk2"/>
                </a:solidFill>
                <a:latin typeface="Calibri"/>
                <a:ea typeface="Calibri"/>
                <a:cs typeface="Calibri"/>
                <a:sym typeface="Calibri"/>
              </a:rPr>
              <a:t>1</a:t>
            </a:r>
            <a:endParaRPr/>
          </a:p>
        </p:txBody>
      </p:sp>
      <p:cxnSp>
        <p:nvCxnSpPr>
          <p:cNvPr id="79" name="Google Shape;79;p20"/>
          <p:cNvCxnSpPr/>
          <p:nvPr/>
        </p:nvCxnSpPr>
        <p:spPr>
          <a:xfrm>
            <a:off x="6297454" y="3930251"/>
            <a:ext cx="2408717" cy="0"/>
          </a:xfrm>
          <a:prstGeom prst="straightConnector1">
            <a:avLst/>
          </a:prstGeom>
          <a:noFill/>
          <a:ln w="38100" cap="flat" cmpd="sng">
            <a:solidFill>
              <a:srgbClr val="3281B0"/>
            </a:solidFill>
            <a:prstDash val="solid"/>
            <a:round/>
            <a:headEnd type="none" w="sm" len="sm"/>
            <a:tailEnd type="diamond"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8"/>
        <p:cNvGrpSpPr/>
        <p:nvPr/>
      </p:nvGrpSpPr>
      <p:grpSpPr>
        <a:xfrm>
          <a:off x="0" y="0"/>
          <a:ext cx="0" cy="0"/>
          <a:chOff x="0" y="0"/>
          <a:chExt cx="0" cy="0"/>
        </a:xfrm>
      </p:grpSpPr>
      <p:sp>
        <p:nvSpPr>
          <p:cNvPr id="19" name="Google Shape;19;p3"/>
          <p:cNvSpPr txBox="1">
            <a:spLocks noGrp="1"/>
          </p:cNvSpPr>
          <p:nvPr>
            <p:ph type="title"/>
          </p:nvPr>
        </p:nvSpPr>
        <p:spPr>
          <a:xfrm>
            <a:off x="457200" y="205979"/>
            <a:ext cx="8229600" cy="85725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rgbClr val="4D565E"/>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matchingName="2_Section Header">
  <p:cSld name="2_Section Header">
    <p:bg>
      <p:bgPr>
        <a:solidFill>
          <a:srgbClr val="4D565E"/>
        </a:solidFill>
        <a:effectLst/>
      </p:bgPr>
    </p:bg>
    <p:spTree>
      <p:nvGrpSpPr>
        <p:cNvPr id="1" name="Shape 80"/>
        <p:cNvGrpSpPr/>
        <p:nvPr/>
      </p:nvGrpSpPr>
      <p:grpSpPr>
        <a:xfrm>
          <a:off x="0" y="0"/>
          <a:ext cx="0" cy="0"/>
          <a:chOff x="0" y="0"/>
          <a:chExt cx="0" cy="0"/>
        </a:xfrm>
      </p:grpSpPr>
      <p:sp>
        <p:nvSpPr>
          <p:cNvPr id="81" name="Google Shape;81;p21"/>
          <p:cNvSpPr txBox="1">
            <a:spLocks noGrp="1"/>
          </p:cNvSpPr>
          <p:nvPr>
            <p:ph type="title"/>
          </p:nvPr>
        </p:nvSpPr>
        <p:spPr>
          <a:xfrm>
            <a:off x="0" y="4532242"/>
            <a:ext cx="8559800" cy="611257"/>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Clr>
                <a:schemeClr val="lt1"/>
              </a:buClr>
              <a:buSzPts val="2800"/>
              <a:buFont typeface="Helvetica Neue"/>
              <a:buNone/>
              <a:defRPr sz="2800" b="1">
                <a:solidFill>
                  <a:schemeClr val="lt1"/>
                </a:solidFill>
                <a:latin typeface="Helvetica Neue"/>
                <a:ea typeface="Helvetica Neue"/>
                <a:cs typeface="Helvetica Neue"/>
                <a:sym typeface="Helvetica Neu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matchingName="Image+text - blue">
  <p:cSld name="Image+text - blue">
    <p:bg>
      <p:bgPr>
        <a:solidFill>
          <a:schemeClr val="dk1"/>
        </a:solidFill>
        <a:effectLst/>
      </p:bgPr>
    </p:bg>
    <p:spTree>
      <p:nvGrpSpPr>
        <p:cNvPr id="1" name="Shape 86"/>
        <p:cNvGrpSpPr/>
        <p:nvPr/>
      </p:nvGrpSpPr>
      <p:grpSpPr>
        <a:xfrm>
          <a:off x="0" y="0"/>
          <a:ext cx="0" cy="0"/>
          <a:chOff x="0" y="0"/>
          <a:chExt cx="0" cy="0"/>
        </a:xfrm>
      </p:grpSpPr>
      <p:sp>
        <p:nvSpPr>
          <p:cNvPr id="87" name="Google Shape;87;p23"/>
          <p:cNvSpPr txBox="1">
            <a:spLocks noGrp="1"/>
          </p:cNvSpPr>
          <p:nvPr>
            <p:ph type="title"/>
          </p:nvPr>
        </p:nvSpPr>
        <p:spPr>
          <a:xfrm>
            <a:off x="4972050" y="1717423"/>
            <a:ext cx="3400426" cy="85725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chemeClr val="lt1"/>
              </a:buClr>
              <a:buSzPts val="3000"/>
              <a:buFont typeface="Open Sans"/>
              <a:buNone/>
              <a:defRPr sz="3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8" name="Google Shape;88;p23"/>
          <p:cNvSpPr txBox="1">
            <a:spLocks noGrp="1"/>
          </p:cNvSpPr>
          <p:nvPr>
            <p:ph type="body" idx="1"/>
          </p:nvPr>
        </p:nvSpPr>
        <p:spPr>
          <a:xfrm>
            <a:off x="4972050" y="2692262"/>
            <a:ext cx="3400426" cy="1555888"/>
          </a:xfrm>
          <a:prstGeom prst="rect">
            <a:avLst/>
          </a:prstGeom>
          <a:noFill/>
          <a:ln>
            <a:noFill/>
          </a:ln>
        </p:spPr>
        <p:txBody>
          <a:bodyPr spcFirstLastPara="1" wrap="square" lIns="91425" tIns="45700" rIns="91425" bIns="45700" anchor="t" anchorCtr="0">
            <a:noAutofit/>
          </a:bodyPr>
          <a:lstStyle>
            <a:lvl1pPr marL="457200" lvl="0" indent="-228600" algn="l">
              <a:spcBef>
                <a:spcPts val="420"/>
              </a:spcBef>
              <a:spcAft>
                <a:spcPts val="0"/>
              </a:spcAft>
              <a:buClr>
                <a:srgbClr val="FFFFFF"/>
              </a:buClr>
              <a:buSzPts val="2100"/>
              <a:buNone/>
              <a:defRPr sz="2100">
                <a:solidFill>
                  <a:srgbClr val="FFFFFF"/>
                </a:solidFill>
              </a:defRPr>
            </a:lvl1pPr>
            <a:lvl2pPr marL="914400" lvl="1" indent="-323850" algn="l">
              <a:spcBef>
                <a:spcPts val="300"/>
              </a:spcBef>
              <a:spcAft>
                <a:spcPts val="0"/>
              </a:spcAft>
              <a:buClr>
                <a:srgbClr val="FFFFFF"/>
              </a:buClr>
              <a:buSzPts val="1500"/>
              <a:buChar char="▪"/>
              <a:defRPr sz="1500">
                <a:solidFill>
                  <a:srgbClr val="FFFFFF"/>
                </a:solidFill>
              </a:defRPr>
            </a:lvl2pPr>
            <a:lvl3pPr marL="1371600" lvl="2" indent="-323850" algn="l">
              <a:spcBef>
                <a:spcPts val="300"/>
              </a:spcBef>
              <a:spcAft>
                <a:spcPts val="0"/>
              </a:spcAft>
              <a:buClr>
                <a:srgbClr val="FFFFFF"/>
              </a:buClr>
              <a:buSzPts val="1500"/>
              <a:buChar char="▪"/>
              <a:defRPr sz="1500">
                <a:solidFill>
                  <a:srgbClr val="FFFFFF"/>
                </a:solidFill>
              </a:defRPr>
            </a:lvl3pPr>
            <a:lvl4pPr marL="1828800" lvl="3" indent="-314325" algn="l">
              <a:spcBef>
                <a:spcPts val="270"/>
              </a:spcBef>
              <a:spcAft>
                <a:spcPts val="0"/>
              </a:spcAft>
              <a:buClr>
                <a:srgbClr val="FFFFFF"/>
              </a:buClr>
              <a:buSzPts val="1350"/>
              <a:buChar char="▪"/>
              <a:defRPr sz="1350">
                <a:solidFill>
                  <a:srgbClr val="FFFFFF"/>
                </a:solidFill>
              </a:defRPr>
            </a:lvl4pPr>
            <a:lvl5pPr marL="2286000" lvl="4" indent="-314325" algn="l">
              <a:spcBef>
                <a:spcPts val="270"/>
              </a:spcBef>
              <a:spcAft>
                <a:spcPts val="0"/>
              </a:spcAft>
              <a:buClr>
                <a:srgbClr val="FFFFFF"/>
              </a:buClr>
              <a:buSzPts val="1350"/>
              <a:buChar char="▪"/>
              <a:defRPr sz="1350">
                <a:solidFill>
                  <a:srgbClr val="FFFFFF"/>
                </a:solidFill>
              </a:defRPr>
            </a:lvl5pPr>
            <a:lvl6pPr marL="2743200" lvl="5" indent="-342900" algn="l">
              <a:spcBef>
                <a:spcPts val="360"/>
              </a:spcBef>
              <a:spcAft>
                <a:spcPts val="0"/>
              </a:spcAft>
              <a:buClr>
                <a:schemeClr val="lt1"/>
              </a:buClr>
              <a:buSzPts val="1800"/>
              <a:buChar char="•"/>
              <a:defRPr/>
            </a:lvl6pPr>
            <a:lvl7pPr marL="3200400" lvl="6" indent="-342900" algn="l">
              <a:spcBef>
                <a:spcPts val="360"/>
              </a:spcBef>
              <a:spcAft>
                <a:spcPts val="0"/>
              </a:spcAft>
              <a:buClr>
                <a:schemeClr val="lt1"/>
              </a:buClr>
              <a:buSzPts val="1800"/>
              <a:buChar char="•"/>
              <a:defRPr/>
            </a:lvl7pPr>
            <a:lvl8pPr marL="3657600" lvl="7" indent="-342900" algn="l">
              <a:spcBef>
                <a:spcPts val="360"/>
              </a:spcBef>
              <a:spcAft>
                <a:spcPts val="0"/>
              </a:spcAft>
              <a:buClr>
                <a:schemeClr val="lt1"/>
              </a:buClr>
              <a:buSzPts val="1800"/>
              <a:buChar char="•"/>
              <a:defRPr/>
            </a:lvl8pPr>
            <a:lvl9pPr marL="4114800" lvl="8" indent="-342900" algn="l">
              <a:spcBef>
                <a:spcPts val="360"/>
              </a:spcBef>
              <a:spcAft>
                <a:spcPts val="0"/>
              </a:spcAft>
              <a:buClr>
                <a:schemeClr val="lt1"/>
              </a:buClr>
              <a:buSzPts val="1800"/>
              <a:buChar char="•"/>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matchingName="Section Header White">
  <p:cSld name="Section Header White">
    <p:bg>
      <p:bgPr>
        <a:solidFill>
          <a:schemeClr val="lt1"/>
        </a:solidFill>
        <a:effectLst/>
      </p:bgPr>
    </p:bg>
    <p:spTree>
      <p:nvGrpSpPr>
        <p:cNvPr id="1" name="Shape 89"/>
        <p:cNvGrpSpPr/>
        <p:nvPr/>
      </p:nvGrpSpPr>
      <p:grpSpPr>
        <a:xfrm>
          <a:off x="0" y="0"/>
          <a:ext cx="0" cy="0"/>
          <a:chOff x="0" y="0"/>
          <a:chExt cx="0" cy="0"/>
        </a:xfrm>
      </p:grpSpPr>
      <p:sp>
        <p:nvSpPr>
          <p:cNvPr id="90" name="Google Shape;90;p24"/>
          <p:cNvSpPr txBox="1">
            <a:spLocks noGrp="1"/>
          </p:cNvSpPr>
          <p:nvPr>
            <p:ph type="title"/>
          </p:nvPr>
        </p:nvSpPr>
        <p:spPr>
          <a:xfrm>
            <a:off x="671513" y="1574549"/>
            <a:ext cx="8015288" cy="85725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rgbClr val="3281B0"/>
              </a:buClr>
              <a:buSzPts val="3000"/>
              <a:buFont typeface="Open Sans"/>
              <a:buNone/>
              <a:defRPr sz="3000">
                <a:solidFill>
                  <a:srgbClr val="3281B0"/>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1" name="Google Shape;91;p24"/>
          <p:cNvSpPr txBox="1">
            <a:spLocks noGrp="1"/>
          </p:cNvSpPr>
          <p:nvPr>
            <p:ph type="body" idx="1"/>
          </p:nvPr>
        </p:nvSpPr>
        <p:spPr>
          <a:xfrm>
            <a:off x="671513" y="2620824"/>
            <a:ext cx="7900988" cy="1555888"/>
          </a:xfrm>
          <a:prstGeom prst="rect">
            <a:avLst/>
          </a:prstGeom>
          <a:noFill/>
          <a:ln>
            <a:noFill/>
          </a:ln>
        </p:spPr>
        <p:txBody>
          <a:bodyPr spcFirstLastPara="1" wrap="square" lIns="91425" tIns="45700" rIns="91425" bIns="45700" anchor="t" anchorCtr="0">
            <a:noAutofit/>
          </a:bodyPr>
          <a:lstStyle>
            <a:lvl1pPr marL="457200" lvl="0" indent="-228600" algn="l">
              <a:spcBef>
                <a:spcPts val="420"/>
              </a:spcBef>
              <a:spcAft>
                <a:spcPts val="0"/>
              </a:spcAft>
              <a:buClr>
                <a:srgbClr val="4D565E"/>
              </a:buClr>
              <a:buSzPts val="2100"/>
              <a:buNone/>
              <a:defRPr sz="2100">
                <a:solidFill>
                  <a:srgbClr val="4D565E"/>
                </a:solidFill>
              </a:defRPr>
            </a:lvl1pPr>
            <a:lvl2pPr marL="914400" lvl="1" indent="-323850" algn="l">
              <a:spcBef>
                <a:spcPts val="300"/>
              </a:spcBef>
              <a:spcAft>
                <a:spcPts val="0"/>
              </a:spcAft>
              <a:buClr>
                <a:srgbClr val="4D565E"/>
              </a:buClr>
              <a:buSzPts val="1500"/>
              <a:buChar char="▪"/>
              <a:defRPr sz="1500">
                <a:solidFill>
                  <a:srgbClr val="4D565E"/>
                </a:solidFill>
              </a:defRPr>
            </a:lvl2pPr>
            <a:lvl3pPr marL="1371600" lvl="2" indent="-323850" algn="l">
              <a:spcBef>
                <a:spcPts val="300"/>
              </a:spcBef>
              <a:spcAft>
                <a:spcPts val="0"/>
              </a:spcAft>
              <a:buClr>
                <a:srgbClr val="4D565E"/>
              </a:buClr>
              <a:buSzPts val="1500"/>
              <a:buChar char="▪"/>
              <a:defRPr sz="1500">
                <a:solidFill>
                  <a:srgbClr val="4D565E"/>
                </a:solidFill>
              </a:defRPr>
            </a:lvl3pPr>
            <a:lvl4pPr marL="1828800" lvl="3" indent="-314325" algn="l">
              <a:spcBef>
                <a:spcPts val="270"/>
              </a:spcBef>
              <a:spcAft>
                <a:spcPts val="0"/>
              </a:spcAft>
              <a:buClr>
                <a:srgbClr val="4D565E"/>
              </a:buClr>
              <a:buSzPts val="1350"/>
              <a:buChar char="▪"/>
              <a:defRPr sz="1350">
                <a:solidFill>
                  <a:srgbClr val="4D565E"/>
                </a:solidFill>
              </a:defRPr>
            </a:lvl4pPr>
            <a:lvl5pPr marL="2286000" lvl="4" indent="-314325" algn="l">
              <a:spcBef>
                <a:spcPts val="270"/>
              </a:spcBef>
              <a:spcAft>
                <a:spcPts val="0"/>
              </a:spcAft>
              <a:buClr>
                <a:srgbClr val="4D565E"/>
              </a:buClr>
              <a:buSzPts val="1350"/>
              <a:buChar char="▪"/>
              <a:defRPr sz="1350">
                <a:solidFill>
                  <a:srgbClr val="4D565E"/>
                </a:solidFill>
              </a:defRPr>
            </a:lvl5pPr>
            <a:lvl6pPr marL="2743200" lvl="5" indent="-342900" algn="l">
              <a:spcBef>
                <a:spcPts val="360"/>
              </a:spcBef>
              <a:spcAft>
                <a:spcPts val="0"/>
              </a:spcAft>
              <a:buClr>
                <a:schemeClr val="lt1"/>
              </a:buClr>
              <a:buSzPts val="1800"/>
              <a:buChar char="•"/>
              <a:defRPr/>
            </a:lvl6pPr>
            <a:lvl7pPr marL="3200400" lvl="6" indent="-342900" algn="l">
              <a:spcBef>
                <a:spcPts val="360"/>
              </a:spcBef>
              <a:spcAft>
                <a:spcPts val="0"/>
              </a:spcAft>
              <a:buClr>
                <a:schemeClr val="lt1"/>
              </a:buClr>
              <a:buSzPts val="1800"/>
              <a:buChar char="•"/>
              <a:defRPr/>
            </a:lvl7pPr>
            <a:lvl8pPr marL="3657600" lvl="7" indent="-342900" algn="l">
              <a:spcBef>
                <a:spcPts val="360"/>
              </a:spcBef>
              <a:spcAft>
                <a:spcPts val="0"/>
              </a:spcAft>
              <a:buClr>
                <a:schemeClr val="lt1"/>
              </a:buClr>
              <a:buSzPts val="1800"/>
              <a:buChar char="•"/>
              <a:defRPr/>
            </a:lvl8pPr>
            <a:lvl9pPr marL="4114800" lvl="8" indent="-342900" algn="l">
              <a:spcBef>
                <a:spcPts val="360"/>
              </a:spcBef>
              <a:spcAft>
                <a:spcPts val="0"/>
              </a:spcAft>
              <a:buClr>
                <a:schemeClr val="lt1"/>
              </a:buClr>
              <a:buSzPts val="1800"/>
              <a:buChar char="•"/>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matchingName="Image+text - white">
  <p:cSld name="Image+text - white">
    <p:bg>
      <p:bgPr>
        <a:solidFill>
          <a:schemeClr val="lt1"/>
        </a:solidFill>
        <a:effectLst/>
      </p:bgPr>
    </p:bg>
    <p:spTree>
      <p:nvGrpSpPr>
        <p:cNvPr id="1" name="Shape 92"/>
        <p:cNvGrpSpPr/>
        <p:nvPr/>
      </p:nvGrpSpPr>
      <p:grpSpPr>
        <a:xfrm>
          <a:off x="0" y="0"/>
          <a:ext cx="0" cy="0"/>
          <a:chOff x="0" y="0"/>
          <a:chExt cx="0" cy="0"/>
        </a:xfrm>
      </p:grpSpPr>
      <p:sp>
        <p:nvSpPr>
          <p:cNvPr id="93" name="Google Shape;93;p25"/>
          <p:cNvSpPr txBox="1">
            <a:spLocks noGrp="1"/>
          </p:cNvSpPr>
          <p:nvPr>
            <p:ph type="title"/>
          </p:nvPr>
        </p:nvSpPr>
        <p:spPr>
          <a:xfrm>
            <a:off x="5486399" y="2180835"/>
            <a:ext cx="3400426" cy="85725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rgbClr val="4D565E"/>
              </a:buClr>
              <a:buSzPts val="3000"/>
              <a:buFont typeface="Open Sans"/>
              <a:buNone/>
              <a:defRPr sz="3000">
                <a:solidFill>
                  <a:srgbClr val="4D565E"/>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4" name="Google Shape;94;p25"/>
          <p:cNvSpPr txBox="1">
            <a:spLocks noGrp="1"/>
          </p:cNvSpPr>
          <p:nvPr>
            <p:ph type="body" idx="1"/>
          </p:nvPr>
        </p:nvSpPr>
        <p:spPr>
          <a:xfrm>
            <a:off x="5486399" y="3249474"/>
            <a:ext cx="3400426" cy="393839"/>
          </a:xfrm>
          <a:prstGeom prst="rect">
            <a:avLst/>
          </a:prstGeom>
          <a:noFill/>
          <a:ln>
            <a:noFill/>
          </a:ln>
        </p:spPr>
        <p:txBody>
          <a:bodyPr spcFirstLastPara="1" wrap="square" lIns="91425" tIns="45700" rIns="91425" bIns="45700" anchor="t" anchorCtr="0">
            <a:noAutofit/>
          </a:bodyPr>
          <a:lstStyle>
            <a:lvl1pPr marL="457200" lvl="0" indent="-228600" algn="l">
              <a:spcBef>
                <a:spcPts val="420"/>
              </a:spcBef>
              <a:spcAft>
                <a:spcPts val="0"/>
              </a:spcAft>
              <a:buClr>
                <a:srgbClr val="4D565E"/>
              </a:buClr>
              <a:buSzPts val="2100"/>
              <a:buNone/>
              <a:defRPr sz="2100">
                <a:solidFill>
                  <a:srgbClr val="4D565E"/>
                </a:solidFill>
              </a:defRPr>
            </a:lvl1pPr>
            <a:lvl2pPr marL="914400" lvl="1" indent="-323850" algn="l">
              <a:spcBef>
                <a:spcPts val="300"/>
              </a:spcBef>
              <a:spcAft>
                <a:spcPts val="0"/>
              </a:spcAft>
              <a:buClr>
                <a:srgbClr val="4D565E"/>
              </a:buClr>
              <a:buSzPts val="1500"/>
              <a:buChar char="▪"/>
              <a:defRPr sz="1500">
                <a:solidFill>
                  <a:srgbClr val="4D565E"/>
                </a:solidFill>
              </a:defRPr>
            </a:lvl2pPr>
            <a:lvl3pPr marL="1371600" lvl="2" indent="-323850" algn="l">
              <a:spcBef>
                <a:spcPts val="300"/>
              </a:spcBef>
              <a:spcAft>
                <a:spcPts val="0"/>
              </a:spcAft>
              <a:buClr>
                <a:srgbClr val="4D565E"/>
              </a:buClr>
              <a:buSzPts val="1500"/>
              <a:buChar char="▪"/>
              <a:defRPr sz="1500">
                <a:solidFill>
                  <a:srgbClr val="4D565E"/>
                </a:solidFill>
              </a:defRPr>
            </a:lvl3pPr>
            <a:lvl4pPr marL="1828800" lvl="3" indent="-314325" algn="l">
              <a:spcBef>
                <a:spcPts val="270"/>
              </a:spcBef>
              <a:spcAft>
                <a:spcPts val="0"/>
              </a:spcAft>
              <a:buClr>
                <a:srgbClr val="4D565E"/>
              </a:buClr>
              <a:buSzPts val="1350"/>
              <a:buChar char="▪"/>
              <a:defRPr sz="1350">
                <a:solidFill>
                  <a:srgbClr val="4D565E"/>
                </a:solidFill>
              </a:defRPr>
            </a:lvl4pPr>
            <a:lvl5pPr marL="2286000" lvl="4" indent="-314325" algn="l">
              <a:spcBef>
                <a:spcPts val="270"/>
              </a:spcBef>
              <a:spcAft>
                <a:spcPts val="0"/>
              </a:spcAft>
              <a:buClr>
                <a:srgbClr val="4D565E"/>
              </a:buClr>
              <a:buSzPts val="1350"/>
              <a:buChar char="▪"/>
              <a:defRPr sz="1350">
                <a:solidFill>
                  <a:srgbClr val="4D565E"/>
                </a:solidFill>
              </a:defRPr>
            </a:lvl5pPr>
            <a:lvl6pPr marL="2743200" lvl="5" indent="-342900" algn="l">
              <a:spcBef>
                <a:spcPts val="360"/>
              </a:spcBef>
              <a:spcAft>
                <a:spcPts val="0"/>
              </a:spcAft>
              <a:buClr>
                <a:schemeClr val="lt1"/>
              </a:buClr>
              <a:buSzPts val="1800"/>
              <a:buChar char="•"/>
              <a:defRPr/>
            </a:lvl6pPr>
            <a:lvl7pPr marL="3200400" lvl="6" indent="-342900" algn="l">
              <a:spcBef>
                <a:spcPts val="360"/>
              </a:spcBef>
              <a:spcAft>
                <a:spcPts val="0"/>
              </a:spcAft>
              <a:buClr>
                <a:schemeClr val="lt1"/>
              </a:buClr>
              <a:buSzPts val="1800"/>
              <a:buChar char="•"/>
              <a:defRPr/>
            </a:lvl7pPr>
            <a:lvl8pPr marL="3657600" lvl="7" indent="-342900" algn="l">
              <a:spcBef>
                <a:spcPts val="360"/>
              </a:spcBef>
              <a:spcAft>
                <a:spcPts val="0"/>
              </a:spcAft>
              <a:buClr>
                <a:schemeClr val="lt1"/>
              </a:buClr>
              <a:buSzPts val="1800"/>
              <a:buChar char="•"/>
              <a:defRPr/>
            </a:lvl8pPr>
            <a:lvl9pPr marL="4114800" lvl="8" indent="-342900" algn="l">
              <a:spcBef>
                <a:spcPts val="360"/>
              </a:spcBef>
              <a:spcAft>
                <a:spcPts val="0"/>
              </a:spcAft>
              <a:buClr>
                <a:schemeClr val="lt1"/>
              </a:buClr>
              <a:buSzPts val="1800"/>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Big Quote">
  <p:cSld name="Big Quote">
    <p:bg>
      <p:bgPr>
        <a:solidFill>
          <a:schemeClr val="lt1"/>
        </a:solidFill>
        <a:effectLst/>
      </p:bgPr>
    </p:bg>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683631" y="1077686"/>
            <a:ext cx="7775100" cy="2020465"/>
          </a:xfrm>
          <a:prstGeom prst="rect">
            <a:avLst/>
          </a:prstGeom>
          <a:noFill/>
          <a:ln>
            <a:noFill/>
          </a:ln>
        </p:spPr>
        <p:txBody>
          <a:bodyPr spcFirstLastPara="1" wrap="square" lIns="91425" tIns="45700" rIns="91425" bIns="45700" anchor="ctr" anchorCtr="0">
            <a:noAutofit/>
          </a:bodyPr>
          <a:lstStyle>
            <a:lvl1pPr lvl="0" algn="l">
              <a:lnSpc>
                <a:spcPct val="95000"/>
              </a:lnSpc>
              <a:spcBef>
                <a:spcPts val="0"/>
              </a:spcBef>
              <a:spcAft>
                <a:spcPts val="0"/>
              </a:spcAft>
              <a:buClr>
                <a:schemeClr val="dk2"/>
              </a:buClr>
              <a:buSzPts val="2700"/>
              <a:buFont typeface="Calibri"/>
              <a:buNone/>
              <a:defRPr sz="2700" b="0">
                <a:solidFill>
                  <a:schemeClr val="dk2"/>
                </a:solidFill>
                <a:latin typeface="Calibri"/>
                <a:ea typeface="Calibri"/>
                <a:cs typeface="Calibri"/>
                <a:sym typeface="Calibr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 name="Google Shape;22;p4"/>
          <p:cNvSpPr txBox="1">
            <a:spLocks noGrp="1"/>
          </p:cNvSpPr>
          <p:nvPr>
            <p:ph type="body" idx="1"/>
          </p:nvPr>
        </p:nvSpPr>
        <p:spPr>
          <a:xfrm>
            <a:off x="683581" y="3465668"/>
            <a:ext cx="7776788" cy="1061829"/>
          </a:xfrm>
          <a:prstGeom prst="rect">
            <a:avLst/>
          </a:prstGeom>
          <a:noFill/>
          <a:ln>
            <a:noFill/>
          </a:ln>
        </p:spPr>
        <p:txBody>
          <a:bodyPr spcFirstLastPara="1" wrap="square" lIns="91425" tIns="45700" rIns="91425" bIns="45700" anchor="t" anchorCtr="0">
            <a:noAutofit/>
          </a:bodyPr>
          <a:lstStyle>
            <a:lvl1pPr marL="457200" lvl="0" indent="-323850" algn="l">
              <a:lnSpc>
                <a:spcPct val="95000"/>
              </a:lnSpc>
              <a:spcBef>
                <a:spcPts val="300"/>
              </a:spcBef>
              <a:spcAft>
                <a:spcPts val="0"/>
              </a:spcAft>
              <a:buClr>
                <a:srgbClr val="3180B0"/>
              </a:buClr>
              <a:buSzPts val="1500"/>
              <a:buFont typeface="Arial"/>
              <a:buChar char="​"/>
              <a:defRPr sz="1500" b="1" i="0">
                <a:solidFill>
                  <a:srgbClr val="3180B0"/>
                </a:solidFill>
                <a:latin typeface="Calibri"/>
                <a:ea typeface="Calibri"/>
                <a:cs typeface="Calibri"/>
                <a:sym typeface="Calibri"/>
              </a:defRPr>
            </a:lvl1pPr>
            <a:lvl2pPr marL="914400" lvl="1" indent="-304800" algn="l">
              <a:lnSpc>
                <a:spcPct val="95000"/>
              </a:lnSpc>
              <a:spcBef>
                <a:spcPts val="0"/>
              </a:spcBef>
              <a:spcAft>
                <a:spcPts val="0"/>
              </a:spcAft>
              <a:buClr>
                <a:srgbClr val="4D565E"/>
              </a:buClr>
              <a:buSzPts val="1200"/>
              <a:buFont typeface="Arial"/>
              <a:buChar char="​"/>
              <a:defRPr sz="1200" b="1">
                <a:solidFill>
                  <a:srgbClr val="4D565E"/>
                </a:solidFill>
                <a:latin typeface="Calibri"/>
                <a:ea typeface="Calibri"/>
                <a:cs typeface="Calibri"/>
                <a:sym typeface="Calibri"/>
              </a:defRPr>
            </a:lvl2pPr>
            <a:lvl3pPr marL="1371600" lvl="2" indent="-300037" algn="l">
              <a:lnSpc>
                <a:spcPct val="95000"/>
              </a:lnSpc>
              <a:spcBef>
                <a:spcPts val="150"/>
              </a:spcBef>
              <a:spcAft>
                <a:spcPts val="0"/>
              </a:spcAft>
              <a:buClr>
                <a:srgbClr val="4D565E"/>
              </a:buClr>
              <a:buSzPts val="1125"/>
              <a:buFont typeface="Arial"/>
              <a:buChar char="​"/>
              <a:defRPr sz="1125">
                <a:solidFill>
                  <a:srgbClr val="4D565E"/>
                </a:solidFill>
                <a:latin typeface="Calibri"/>
                <a:ea typeface="Calibri"/>
                <a:cs typeface="Calibri"/>
                <a:sym typeface="Calibri"/>
              </a:defRPr>
            </a:lvl3pPr>
            <a:lvl4pPr marL="1828800" lvl="3" indent="-300037" algn="l">
              <a:lnSpc>
                <a:spcPct val="95000"/>
              </a:lnSpc>
              <a:spcBef>
                <a:spcPts val="150"/>
              </a:spcBef>
              <a:spcAft>
                <a:spcPts val="0"/>
              </a:spcAft>
              <a:buClr>
                <a:srgbClr val="4D565E"/>
              </a:buClr>
              <a:buSzPts val="1125"/>
              <a:buFont typeface="Arial"/>
              <a:buChar char="​"/>
              <a:defRPr sz="1125">
                <a:solidFill>
                  <a:srgbClr val="4D565E"/>
                </a:solidFill>
                <a:latin typeface="Calibri"/>
                <a:ea typeface="Calibri"/>
                <a:cs typeface="Calibri"/>
                <a:sym typeface="Calibri"/>
              </a:defRPr>
            </a:lvl4pPr>
            <a:lvl5pPr marL="2286000" lvl="4" indent="-300037" algn="l">
              <a:lnSpc>
                <a:spcPct val="95000"/>
              </a:lnSpc>
              <a:spcBef>
                <a:spcPts val="150"/>
              </a:spcBef>
              <a:spcAft>
                <a:spcPts val="0"/>
              </a:spcAft>
              <a:buClr>
                <a:srgbClr val="4D565E"/>
              </a:buClr>
              <a:buSzPts val="1125"/>
              <a:buFont typeface="Arial"/>
              <a:buChar char="​"/>
              <a:defRPr sz="1125">
                <a:solidFill>
                  <a:srgbClr val="4D565E"/>
                </a:solidFill>
                <a:latin typeface="Calibri"/>
                <a:ea typeface="Calibri"/>
                <a:cs typeface="Calibri"/>
                <a:sym typeface="Calibri"/>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grpSp>
        <p:nvGrpSpPr>
          <p:cNvPr id="23" name="Google Shape;23;p4"/>
          <p:cNvGrpSpPr/>
          <p:nvPr/>
        </p:nvGrpSpPr>
        <p:grpSpPr>
          <a:xfrm>
            <a:off x="683581" y="918482"/>
            <a:ext cx="7776788" cy="2363427"/>
            <a:chOff x="914400" y="1732950"/>
            <a:chExt cx="7316788" cy="2672550"/>
          </a:xfrm>
        </p:grpSpPr>
        <p:cxnSp>
          <p:nvCxnSpPr>
            <p:cNvPr id="24" name="Google Shape;24;p4"/>
            <p:cNvCxnSpPr/>
            <p:nvPr/>
          </p:nvCxnSpPr>
          <p:spPr>
            <a:xfrm>
              <a:off x="914400" y="1732950"/>
              <a:ext cx="7315200" cy="0"/>
            </a:xfrm>
            <a:prstGeom prst="straightConnector1">
              <a:avLst/>
            </a:prstGeom>
            <a:noFill/>
            <a:ln w="9525" cap="flat" cmpd="sng">
              <a:solidFill>
                <a:srgbClr val="8F99A3"/>
              </a:solidFill>
              <a:prstDash val="solid"/>
              <a:round/>
              <a:headEnd type="none" w="sm" len="sm"/>
              <a:tailEnd type="none" w="sm" len="sm"/>
            </a:ln>
          </p:spPr>
        </p:cxnSp>
        <p:sp>
          <p:nvSpPr>
            <p:cNvPr id="25" name="Google Shape;25;p4"/>
            <p:cNvSpPr/>
            <p:nvPr/>
          </p:nvSpPr>
          <p:spPr>
            <a:xfrm>
              <a:off x="915988" y="4302313"/>
              <a:ext cx="7315200" cy="103187"/>
            </a:xfrm>
            <a:custGeom>
              <a:avLst/>
              <a:gdLst/>
              <a:ahLst/>
              <a:cxnLst/>
              <a:rect l="l" t="t" r="r" b="b"/>
              <a:pathLst>
                <a:path w="4608" h="65" extrusionOk="0">
                  <a:moveTo>
                    <a:pt x="0" y="0"/>
                  </a:moveTo>
                  <a:lnTo>
                    <a:pt x="224" y="0"/>
                  </a:lnTo>
                  <a:lnTo>
                    <a:pt x="286" y="65"/>
                  </a:lnTo>
                  <a:lnTo>
                    <a:pt x="349" y="0"/>
                  </a:lnTo>
                  <a:lnTo>
                    <a:pt x="4608" y="0"/>
                  </a:lnTo>
                </a:path>
              </a:pathLst>
            </a:custGeom>
            <a:noFill/>
            <a:ln w="9525" cap="flat" cmpd="sng">
              <a:solidFill>
                <a:srgbClr val="8F99A3"/>
              </a:solidFill>
              <a:prstDash val="solid"/>
              <a:miter lim="800000"/>
              <a:headEnd type="none" w="med" len="med"/>
              <a:tailEnd type="none" w="med" len="med"/>
            </a:ln>
          </p:spPr>
          <p:txBody>
            <a:bodyPr spcFirstLastPara="1" wrap="square" lIns="91425" tIns="45700" rIns="91425" bIns="45700" anchor="t" anchorCtr="0">
              <a:noAutofit/>
            </a:bodyPr>
            <a:lstStyle/>
            <a:p>
              <a:pPr marL="0" marR="0" lvl="0" indent="0" algn="l" rtl="0">
                <a:spcBef>
                  <a:spcPts val="0"/>
                </a:spcBef>
                <a:spcAft>
                  <a:spcPts val="0"/>
                </a:spcAft>
                <a:buNone/>
              </a:pPr>
              <a:endParaRPr sz="1350">
                <a:solidFill>
                  <a:schemeClr val="dk1"/>
                </a:solidFill>
                <a:latin typeface="Calibri"/>
                <a:ea typeface="Calibri"/>
                <a:cs typeface="Calibri"/>
                <a:sym typeface="Calibri"/>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1_Body page - full width" type="obj">
  <p:cSld name="OBJECT">
    <p:spTree>
      <p:nvGrpSpPr>
        <p:cNvPr id="1" name="Shape 26"/>
        <p:cNvGrpSpPr/>
        <p:nvPr/>
      </p:nvGrpSpPr>
      <p:grpSpPr>
        <a:xfrm>
          <a:off x="0" y="0"/>
          <a:ext cx="0" cy="0"/>
          <a:chOff x="0" y="0"/>
          <a:chExt cx="0" cy="0"/>
        </a:xfrm>
      </p:grpSpPr>
      <p:sp>
        <p:nvSpPr>
          <p:cNvPr id="27" name="Google Shape;27;p5"/>
          <p:cNvSpPr txBox="1">
            <a:spLocks noGrp="1"/>
          </p:cNvSpPr>
          <p:nvPr>
            <p:ph type="title"/>
          </p:nvPr>
        </p:nvSpPr>
        <p:spPr>
          <a:xfrm>
            <a:off x="457200" y="205979"/>
            <a:ext cx="8229600" cy="85725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rgbClr val="4D565E"/>
              </a:buClr>
              <a:buSzPts val="2400"/>
              <a:buFont typeface="Open Sans"/>
              <a:buNone/>
              <a:defRPr sz="2400">
                <a:solidFill>
                  <a:srgbClr val="4D565E"/>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8" name="Google Shape;28;p5"/>
          <p:cNvSpPr txBox="1">
            <a:spLocks noGrp="1"/>
          </p:cNvSpPr>
          <p:nvPr>
            <p:ph type="body" idx="1"/>
          </p:nvPr>
        </p:nvSpPr>
        <p:spPr>
          <a:xfrm>
            <a:off x="457201" y="1200151"/>
            <a:ext cx="8229600" cy="3394472"/>
          </a:xfrm>
          <a:prstGeom prst="rect">
            <a:avLst/>
          </a:prstGeom>
          <a:noFill/>
          <a:ln>
            <a:noFill/>
          </a:ln>
        </p:spPr>
        <p:txBody>
          <a:bodyPr spcFirstLastPara="1" wrap="square" lIns="91425" tIns="45700" rIns="91425" bIns="45700" anchor="t" anchorCtr="0">
            <a:normAutofit/>
          </a:bodyPr>
          <a:lstStyle>
            <a:lvl1pPr marL="457200" lvl="0" indent="-228600" algn="l">
              <a:spcBef>
                <a:spcPts val="400"/>
              </a:spcBef>
              <a:spcAft>
                <a:spcPts val="0"/>
              </a:spcAft>
              <a:buClr>
                <a:srgbClr val="4D565E"/>
              </a:buClr>
              <a:buSzPts val="2000"/>
              <a:buNone/>
              <a:defRPr sz="2000">
                <a:solidFill>
                  <a:srgbClr val="4D565E"/>
                </a:solidFill>
              </a:defRPr>
            </a:lvl1pPr>
            <a:lvl2pPr marL="914400" lvl="1" indent="-355600" algn="l">
              <a:spcBef>
                <a:spcPts val="600"/>
              </a:spcBef>
              <a:spcAft>
                <a:spcPts val="0"/>
              </a:spcAft>
              <a:buClr>
                <a:srgbClr val="4D565E"/>
              </a:buClr>
              <a:buSzPts val="2000"/>
              <a:buChar char="▪"/>
              <a:defRPr sz="2000" b="0">
                <a:solidFill>
                  <a:srgbClr val="4D565E"/>
                </a:solidFill>
              </a:defRPr>
            </a:lvl2pPr>
            <a:lvl3pPr marL="1371600" lvl="2" indent="-330200" algn="l">
              <a:spcBef>
                <a:spcPts val="600"/>
              </a:spcBef>
              <a:spcAft>
                <a:spcPts val="0"/>
              </a:spcAft>
              <a:buClr>
                <a:srgbClr val="4D565E"/>
              </a:buClr>
              <a:buSzPts val="1600"/>
              <a:buChar char="▪"/>
              <a:defRPr sz="1600" b="0">
                <a:solidFill>
                  <a:srgbClr val="4D565E"/>
                </a:solidFill>
              </a:defRPr>
            </a:lvl3pPr>
            <a:lvl4pPr marL="1828800" lvl="3" indent="-304800" algn="l">
              <a:spcBef>
                <a:spcPts val="600"/>
              </a:spcBef>
              <a:spcAft>
                <a:spcPts val="0"/>
              </a:spcAft>
              <a:buClr>
                <a:srgbClr val="4D565E"/>
              </a:buClr>
              <a:buSzPts val="1200"/>
              <a:buChar char="▪"/>
              <a:defRPr sz="1200" b="0">
                <a:solidFill>
                  <a:srgbClr val="4D565E"/>
                </a:solidFill>
              </a:defRPr>
            </a:lvl4pPr>
            <a:lvl5pPr marL="2286000" lvl="4" indent="-304800" algn="l">
              <a:spcBef>
                <a:spcPts val="600"/>
              </a:spcBef>
              <a:spcAft>
                <a:spcPts val="0"/>
              </a:spcAft>
              <a:buClr>
                <a:srgbClr val="4D565E"/>
              </a:buClr>
              <a:buSzPts val="1200"/>
              <a:buChar char="▪"/>
              <a:defRPr sz="1200" b="0">
                <a:solidFill>
                  <a:srgbClr val="4D565E"/>
                </a:solidFill>
              </a:defRPr>
            </a:lvl5pPr>
            <a:lvl6pPr marL="2743200" lvl="5" indent="-342900" algn="l">
              <a:spcBef>
                <a:spcPts val="60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ody page - 2 text areas">
  <p:cSld name="Body page - 2 text areas">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457200" y="205979"/>
            <a:ext cx="8229600" cy="85725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rgbClr val="4D565E"/>
              </a:buClr>
              <a:buSzPts val="2400"/>
              <a:buFont typeface="Open Sans"/>
              <a:buNone/>
              <a:defRPr sz="2400">
                <a:solidFill>
                  <a:srgbClr val="4D565E"/>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 name="Google Shape;31;p6"/>
          <p:cNvSpPr txBox="1">
            <a:spLocks noGrp="1"/>
          </p:cNvSpPr>
          <p:nvPr>
            <p:ph type="body" idx="1"/>
          </p:nvPr>
        </p:nvSpPr>
        <p:spPr>
          <a:xfrm>
            <a:off x="500062" y="1185864"/>
            <a:ext cx="4000500" cy="3394472"/>
          </a:xfrm>
          <a:prstGeom prst="rect">
            <a:avLst/>
          </a:prstGeom>
          <a:noFill/>
          <a:ln>
            <a:noFill/>
          </a:ln>
        </p:spPr>
        <p:txBody>
          <a:bodyPr spcFirstLastPara="1" wrap="square" lIns="91425" tIns="45700" rIns="91425" bIns="45700" anchor="t" anchorCtr="0">
            <a:normAutofit/>
          </a:bodyPr>
          <a:lstStyle>
            <a:lvl1pPr marL="457200" lvl="0" indent="-228600" algn="l">
              <a:spcBef>
                <a:spcPts val="400"/>
              </a:spcBef>
              <a:spcAft>
                <a:spcPts val="0"/>
              </a:spcAft>
              <a:buClr>
                <a:srgbClr val="4D565E"/>
              </a:buClr>
              <a:buSzPts val="2000"/>
              <a:buNone/>
              <a:defRPr sz="2000">
                <a:solidFill>
                  <a:srgbClr val="4D565E"/>
                </a:solidFill>
              </a:defRPr>
            </a:lvl1pPr>
            <a:lvl2pPr marL="914400" lvl="1" indent="-355600" algn="l">
              <a:spcBef>
                <a:spcPts val="400"/>
              </a:spcBef>
              <a:spcAft>
                <a:spcPts val="0"/>
              </a:spcAft>
              <a:buClr>
                <a:srgbClr val="4D565E"/>
              </a:buClr>
              <a:buSzPts val="2000"/>
              <a:buChar char="▪"/>
              <a:defRPr sz="2000" b="0">
                <a:solidFill>
                  <a:srgbClr val="4D565E"/>
                </a:solidFill>
              </a:defRPr>
            </a:lvl2pPr>
            <a:lvl3pPr marL="1371600" lvl="2" indent="-330200" algn="l">
              <a:spcBef>
                <a:spcPts val="320"/>
              </a:spcBef>
              <a:spcAft>
                <a:spcPts val="0"/>
              </a:spcAft>
              <a:buClr>
                <a:srgbClr val="4D565E"/>
              </a:buClr>
              <a:buSzPts val="1600"/>
              <a:buChar char="▪"/>
              <a:defRPr sz="1600" b="0">
                <a:solidFill>
                  <a:srgbClr val="4D565E"/>
                </a:solidFill>
              </a:defRPr>
            </a:lvl3pPr>
            <a:lvl4pPr marL="1828800" lvl="3" indent="-304800" algn="l">
              <a:spcBef>
                <a:spcPts val="240"/>
              </a:spcBef>
              <a:spcAft>
                <a:spcPts val="0"/>
              </a:spcAft>
              <a:buClr>
                <a:srgbClr val="4D565E"/>
              </a:buClr>
              <a:buSzPts val="1200"/>
              <a:buChar char="▪"/>
              <a:defRPr sz="1200" b="0">
                <a:solidFill>
                  <a:srgbClr val="4D565E"/>
                </a:solidFill>
              </a:defRPr>
            </a:lvl4pPr>
            <a:lvl5pPr marL="2286000" lvl="4" indent="-304800" algn="l">
              <a:spcBef>
                <a:spcPts val="240"/>
              </a:spcBef>
              <a:spcAft>
                <a:spcPts val="0"/>
              </a:spcAft>
              <a:buClr>
                <a:srgbClr val="4D565E"/>
              </a:buClr>
              <a:buSzPts val="1200"/>
              <a:buChar char="▪"/>
              <a:defRPr sz="1200" b="0">
                <a:solidFill>
                  <a:srgbClr val="4D565E"/>
                </a:solidFill>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2" name="Google Shape;32;p6"/>
          <p:cNvSpPr txBox="1">
            <a:spLocks noGrp="1"/>
          </p:cNvSpPr>
          <p:nvPr>
            <p:ph type="body" idx="2"/>
          </p:nvPr>
        </p:nvSpPr>
        <p:spPr>
          <a:xfrm>
            <a:off x="4686300" y="1185864"/>
            <a:ext cx="4000500" cy="3394472"/>
          </a:xfrm>
          <a:prstGeom prst="rect">
            <a:avLst/>
          </a:prstGeom>
          <a:noFill/>
          <a:ln>
            <a:noFill/>
          </a:ln>
        </p:spPr>
        <p:txBody>
          <a:bodyPr spcFirstLastPara="1" wrap="square" lIns="91425" tIns="45700" rIns="91425" bIns="45700" anchor="t" anchorCtr="0">
            <a:normAutofit/>
          </a:bodyPr>
          <a:lstStyle>
            <a:lvl1pPr marL="457200" lvl="0" indent="-228600" algn="l">
              <a:spcBef>
                <a:spcPts val="400"/>
              </a:spcBef>
              <a:spcAft>
                <a:spcPts val="0"/>
              </a:spcAft>
              <a:buClr>
                <a:srgbClr val="4D565E"/>
              </a:buClr>
              <a:buSzPts val="2000"/>
              <a:buNone/>
              <a:defRPr sz="2000">
                <a:solidFill>
                  <a:srgbClr val="4D565E"/>
                </a:solidFill>
              </a:defRPr>
            </a:lvl1pPr>
            <a:lvl2pPr marL="914400" lvl="1" indent="-355600" algn="l">
              <a:spcBef>
                <a:spcPts val="400"/>
              </a:spcBef>
              <a:spcAft>
                <a:spcPts val="0"/>
              </a:spcAft>
              <a:buClr>
                <a:srgbClr val="4D565E"/>
              </a:buClr>
              <a:buSzPts val="2000"/>
              <a:buChar char="▪"/>
              <a:defRPr sz="2000" b="0">
                <a:solidFill>
                  <a:srgbClr val="4D565E"/>
                </a:solidFill>
              </a:defRPr>
            </a:lvl2pPr>
            <a:lvl3pPr marL="1371600" lvl="2" indent="-330200" algn="l">
              <a:spcBef>
                <a:spcPts val="320"/>
              </a:spcBef>
              <a:spcAft>
                <a:spcPts val="0"/>
              </a:spcAft>
              <a:buClr>
                <a:srgbClr val="4D565E"/>
              </a:buClr>
              <a:buSzPts val="1600"/>
              <a:buChar char="▪"/>
              <a:defRPr sz="1600" b="0">
                <a:solidFill>
                  <a:srgbClr val="4D565E"/>
                </a:solidFill>
              </a:defRPr>
            </a:lvl3pPr>
            <a:lvl4pPr marL="1828800" lvl="3" indent="-304800" algn="l">
              <a:spcBef>
                <a:spcPts val="240"/>
              </a:spcBef>
              <a:spcAft>
                <a:spcPts val="0"/>
              </a:spcAft>
              <a:buClr>
                <a:srgbClr val="4D565E"/>
              </a:buClr>
              <a:buSzPts val="1200"/>
              <a:buChar char="▪"/>
              <a:defRPr sz="1200" b="0">
                <a:solidFill>
                  <a:srgbClr val="4D565E"/>
                </a:solidFill>
              </a:defRPr>
            </a:lvl4pPr>
            <a:lvl5pPr marL="2286000" lvl="4" indent="-304800" algn="l">
              <a:spcBef>
                <a:spcPts val="240"/>
              </a:spcBef>
              <a:spcAft>
                <a:spcPts val="0"/>
              </a:spcAft>
              <a:buClr>
                <a:srgbClr val="4D565E"/>
              </a:buClr>
              <a:buSzPts val="1200"/>
              <a:buChar char="▪"/>
              <a:defRPr sz="1200" b="0">
                <a:solidFill>
                  <a:srgbClr val="4D565E"/>
                </a:solidFill>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matchingName="1_Blank" type="blank">
  <p:cSld name="BLANK">
    <p:spTree>
      <p:nvGrpSpPr>
        <p:cNvPr id="1" name="Shape 33"/>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matchingName="Section Header White">
  <p:cSld name="Section Header White">
    <p:bg>
      <p:bgPr>
        <a:solidFill>
          <a:schemeClr val="lt1"/>
        </a:solidFill>
        <a:effectLst/>
      </p:bgPr>
    </p:bg>
    <p:spTree>
      <p:nvGrpSpPr>
        <p:cNvPr id="1" name="Shape 34"/>
        <p:cNvGrpSpPr/>
        <p:nvPr/>
      </p:nvGrpSpPr>
      <p:grpSpPr>
        <a:xfrm>
          <a:off x="0" y="0"/>
          <a:ext cx="0" cy="0"/>
          <a:chOff x="0" y="0"/>
          <a:chExt cx="0" cy="0"/>
        </a:xfrm>
      </p:grpSpPr>
      <p:sp>
        <p:nvSpPr>
          <p:cNvPr id="35" name="Google Shape;35;p8"/>
          <p:cNvSpPr txBox="1">
            <a:spLocks noGrp="1"/>
          </p:cNvSpPr>
          <p:nvPr>
            <p:ph type="title"/>
          </p:nvPr>
        </p:nvSpPr>
        <p:spPr>
          <a:xfrm>
            <a:off x="671513" y="1574549"/>
            <a:ext cx="8015288" cy="85725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rgbClr val="3281B0"/>
              </a:buClr>
              <a:buSzPts val="3000"/>
              <a:buFont typeface="Open Sans"/>
              <a:buNone/>
              <a:defRPr sz="3000">
                <a:solidFill>
                  <a:srgbClr val="3281B0"/>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6" name="Google Shape;36;p8"/>
          <p:cNvSpPr txBox="1">
            <a:spLocks noGrp="1"/>
          </p:cNvSpPr>
          <p:nvPr>
            <p:ph type="body" idx="1"/>
          </p:nvPr>
        </p:nvSpPr>
        <p:spPr>
          <a:xfrm>
            <a:off x="671513" y="2620824"/>
            <a:ext cx="7900988" cy="1555888"/>
          </a:xfrm>
          <a:prstGeom prst="rect">
            <a:avLst/>
          </a:prstGeom>
          <a:noFill/>
          <a:ln>
            <a:noFill/>
          </a:ln>
        </p:spPr>
        <p:txBody>
          <a:bodyPr spcFirstLastPara="1" wrap="square" lIns="91425" tIns="45700" rIns="91425" bIns="45700" anchor="t" anchorCtr="0">
            <a:noAutofit/>
          </a:bodyPr>
          <a:lstStyle>
            <a:lvl1pPr marL="457200" lvl="0" indent="-228600" algn="l">
              <a:spcBef>
                <a:spcPts val="420"/>
              </a:spcBef>
              <a:spcAft>
                <a:spcPts val="0"/>
              </a:spcAft>
              <a:buClr>
                <a:srgbClr val="4D565E"/>
              </a:buClr>
              <a:buSzPts val="2100"/>
              <a:buNone/>
              <a:defRPr sz="2100">
                <a:solidFill>
                  <a:srgbClr val="4D565E"/>
                </a:solidFill>
              </a:defRPr>
            </a:lvl1pPr>
            <a:lvl2pPr marL="914400" lvl="1" indent="-323850" algn="l">
              <a:spcBef>
                <a:spcPts val="300"/>
              </a:spcBef>
              <a:spcAft>
                <a:spcPts val="0"/>
              </a:spcAft>
              <a:buClr>
                <a:srgbClr val="4D565E"/>
              </a:buClr>
              <a:buSzPts val="1500"/>
              <a:buChar char="▪"/>
              <a:defRPr sz="1500">
                <a:solidFill>
                  <a:srgbClr val="4D565E"/>
                </a:solidFill>
              </a:defRPr>
            </a:lvl2pPr>
            <a:lvl3pPr marL="1371600" lvl="2" indent="-323850" algn="l">
              <a:spcBef>
                <a:spcPts val="300"/>
              </a:spcBef>
              <a:spcAft>
                <a:spcPts val="0"/>
              </a:spcAft>
              <a:buClr>
                <a:srgbClr val="4D565E"/>
              </a:buClr>
              <a:buSzPts val="1500"/>
              <a:buChar char="▪"/>
              <a:defRPr sz="1500">
                <a:solidFill>
                  <a:srgbClr val="4D565E"/>
                </a:solidFill>
              </a:defRPr>
            </a:lvl3pPr>
            <a:lvl4pPr marL="1828800" lvl="3" indent="-314325" algn="l">
              <a:spcBef>
                <a:spcPts val="270"/>
              </a:spcBef>
              <a:spcAft>
                <a:spcPts val="0"/>
              </a:spcAft>
              <a:buClr>
                <a:srgbClr val="4D565E"/>
              </a:buClr>
              <a:buSzPts val="1350"/>
              <a:buChar char="▪"/>
              <a:defRPr sz="1350">
                <a:solidFill>
                  <a:srgbClr val="4D565E"/>
                </a:solidFill>
              </a:defRPr>
            </a:lvl4pPr>
            <a:lvl5pPr marL="2286000" lvl="4" indent="-314325" algn="l">
              <a:spcBef>
                <a:spcPts val="270"/>
              </a:spcBef>
              <a:spcAft>
                <a:spcPts val="0"/>
              </a:spcAft>
              <a:buClr>
                <a:srgbClr val="4D565E"/>
              </a:buClr>
              <a:buSzPts val="1350"/>
              <a:buChar char="▪"/>
              <a:defRPr sz="1350">
                <a:solidFill>
                  <a:srgbClr val="4D565E"/>
                </a:solidFill>
              </a:defRPr>
            </a:lvl5pPr>
            <a:lvl6pPr marL="2743200" lvl="5" indent="-342900" algn="l">
              <a:spcBef>
                <a:spcPts val="360"/>
              </a:spcBef>
              <a:spcAft>
                <a:spcPts val="0"/>
              </a:spcAft>
              <a:buClr>
                <a:schemeClr val="lt1"/>
              </a:buClr>
              <a:buSzPts val="1800"/>
              <a:buChar char="•"/>
              <a:defRPr/>
            </a:lvl6pPr>
            <a:lvl7pPr marL="3200400" lvl="6" indent="-342900" algn="l">
              <a:spcBef>
                <a:spcPts val="360"/>
              </a:spcBef>
              <a:spcAft>
                <a:spcPts val="0"/>
              </a:spcAft>
              <a:buClr>
                <a:schemeClr val="lt1"/>
              </a:buClr>
              <a:buSzPts val="1800"/>
              <a:buChar char="•"/>
              <a:defRPr/>
            </a:lvl7pPr>
            <a:lvl8pPr marL="3657600" lvl="7" indent="-342900" algn="l">
              <a:spcBef>
                <a:spcPts val="360"/>
              </a:spcBef>
              <a:spcAft>
                <a:spcPts val="0"/>
              </a:spcAft>
              <a:buClr>
                <a:schemeClr val="lt1"/>
              </a:buClr>
              <a:buSzPts val="1800"/>
              <a:buChar char="•"/>
              <a:defRPr/>
            </a:lvl8pPr>
            <a:lvl9pPr marL="4114800" lvl="8" indent="-342900" algn="l">
              <a:spcBef>
                <a:spcPts val="360"/>
              </a:spcBef>
              <a:spcAft>
                <a:spcPts val="0"/>
              </a:spcAft>
              <a:buClr>
                <a:schemeClr val="lt1"/>
              </a:buClr>
              <a:buSzPts val="1800"/>
              <a:buChar char="•"/>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ody page - indented">
  <p:cSld name="Body page - indented">
    <p:spTree>
      <p:nvGrpSpPr>
        <p:cNvPr id="1" name="Shape 37"/>
        <p:cNvGrpSpPr/>
        <p:nvPr/>
      </p:nvGrpSpPr>
      <p:grpSpPr>
        <a:xfrm>
          <a:off x="0" y="0"/>
          <a:ext cx="0" cy="0"/>
          <a:chOff x="0" y="0"/>
          <a:chExt cx="0" cy="0"/>
        </a:xfrm>
      </p:grpSpPr>
      <p:sp>
        <p:nvSpPr>
          <p:cNvPr id="38" name="Google Shape;38;p9"/>
          <p:cNvSpPr txBox="1">
            <a:spLocks noGrp="1"/>
          </p:cNvSpPr>
          <p:nvPr>
            <p:ph type="title"/>
          </p:nvPr>
        </p:nvSpPr>
        <p:spPr>
          <a:xfrm>
            <a:off x="457200" y="205979"/>
            <a:ext cx="8229600" cy="85725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rgbClr val="4D565E"/>
              </a:buClr>
              <a:buSzPts val="2400"/>
              <a:buFont typeface="Open Sans"/>
              <a:buNone/>
              <a:defRPr sz="2400">
                <a:solidFill>
                  <a:srgbClr val="4D565E"/>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9" name="Google Shape;39;p9"/>
          <p:cNvSpPr txBox="1">
            <a:spLocks noGrp="1"/>
          </p:cNvSpPr>
          <p:nvPr>
            <p:ph type="body" idx="1"/>
          </p:nvPr>
        </p:nvSpPr>
        <p:spPr>
          <a:xfrm>
            <a:off x="2291319" y="1200151"/>
            <a:ext cx="6395481" cy="3394472"/>
          </a:xfrm>
          <a:prstGeom prst="rect">
            <a:avLst/>
          </a:prstGeom>
          <a:noFill/>
          <a:ln>
            <a:noFill/>
          </a:ln>
        </p:spPr>
        <p:txBody>
          <a:bodyPr spcFirstLastPara="1" wrap="square" lIns="91425" tIns="45700" rIns="91425" bIns="45700" anchor="t" anchorCtr="0">
            <a:normAutofit/>
          </a:bodyPr>
          <a:lstStyle>
            <a:lvl1pPr marL="457200" lvl="0" indent="-228600" algn="l">
              <a:spcBef>
                <a:spcPts val="400"/>
              </a:spcBef>
              <a:spcAft>
                <a:spcPts val="0"/>
              </a:spcAft>
              <a:buClr>
                <a:srgbClr val="4D565E"/>
              </a:buClr>
              <a:buSzPts val="2000"/>
              <a:buNone/>
              <a:defRPr sz="2000">
                <a:solidFill>
                  <a:srgbClr val="4D565E"/>
                </a:solidFill>
              </a:defRPr>
            </a:lvl1pPr>
            <a:lvl2pPr marL="914400" lvl="1" indent="-355600" algn="l">
              <a:spcBef>
                <a:spcPts val="400"/>
              </a:spcBef>
              <a:spcAft>
                <a:spcPts val="0"/>
              </a:spcAft>
              <a:buClr>
                <a:srgbClr val="4D565E"/>
              </a:buClr>
              <a:buSzPts val="2000"/>
              <a:buChar char="▪"/>
              <a:defRPr sz="2000" b="0">
                <a:solidFill>
                  <a:srgbClr val="4D565E"/>
                </a:solidFill>
              </a:defRPr>
            </a:lvl2pPr>
            <a:lvl3pPr marL="1371600" lvl="2" indent="-330200" algn="l">
              <a:spcBef>
                <a:spcPts val="320"/>
              </a:spcBef>
              <a:spcAft>
                <a:spcPts val="0"/>
              </a:spcAft>
              <a:buClr>
                <a:srgbClr val="4D565E"/>
              </a:buClr>
              <a:buSzPts val="1600"/>
              <a:buChar char="▪"/>
              <a:defRPr sz="1600" b="0">
                <a:solidFill>
                  <a:srgbClr val="4D565E"/>
                </a:solidFill>
              </a:defRPr>
            </a:lvl3pPr>
            <a:lvl4pPr marL="1828800" lvl="3" indent="-304800" algn="l">
              <a:spcBef>
                <a:spcPts val="240"/>
              </a:spcBef>
              <a:spcAft>
                <a:spcPts val="0"/>
              </a:spcAft>
              <a:buClr>
                <a:srgbClr val="4D565E"/>
              </a:buClr>
              <a:buSzPts val="1200"/>
              <a:buChar char="▪"/>
              <a:defRPr sz="1200" b="0">
                <a:solidFill>
                  <a:srgbClr val="4D565E"/>
                </a:solidFill>
              </a:defRPr>
            </a:lvl4pPr>
            <a:lvl5pPr marL="2286000" lvl="4" indent="-304800" algn="l">
              <a:spcBef>
                <a:spcPts val="240"/>
              </a:spcBef>
              <a:spcAft>
                <a:spcPts val="0"/>
              </a:spcAft>
              <a:buClr>
                <a:srgbClr val="4D565E"/>
              </a:buClr>
              <a:buSzPts val="1200"/>
              <a:buChar char="▪"/>
              <a:defRPr sz="1200" b="0">
                <a:solidFill>
                  <a:srgbClr val="4D565E"/>
                </a:solidFill>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ody page - image on left">
  <p:cSld name="Body page - image on left">
    <p:spTree>
      <p:nvGrpSpPr>
        <p:cNvPr id="1" name="Shape 40"/>
        <p:cNvGrpSpPr/>
        <p:nvPr/>
      </p:nvGrpSpPr>
      <p:grpSpPr>
        <a:xfrm>
          <a:off x="0" y="0"/>
          <a:ext cx="0" cy="0"/>
          <a:chOff x="0" y="0"/>
          <a:chExt cx="0" cy="0"/>
        </a:xfrm>
      </p:grpSpPr>
      <p:sp>
        <p:nvSpPr>
          <p:cNvPr id="41" name="Google Shape;41;p10"/>
          <p:cNvSpPr txBox="1">
            <a:spLocks noGrp="1"/>
          </p:cNvSpPr>
          <p:nvPr>
            <p:ph type="title"/>
          </p:nvPr>
        </p:nvSpPr>
        <p:spPr>
          <a:xfrm>
            <a:off x="457200" y="205979"/>
            <a:ext cx="8229600" cy="85725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rgbClr val="4D565E"/>
              </a:buClr>
              <a:buSzPts val="2400"/>
              <a:buFont typeface="Open Sans"/>
              <a:buNone/>
              <a:defRPr sz="2400">
                <a:solidFill>
                  <a:srgbClr val="4D565E"/>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10"/>
          <p:cNvSpPr txBox="1">
            <a:spLocks noGrp="1"/>
          </p:cNvSpPr>
          <p:nvPr>
            <p:ph type="body" idx="1"/>
          </p:nvPr>
        </p:nvSpPr>
        <p:spPr>
          <a:xfrm>
            <a:off x="4114800" y="1200151"/>
            <a:ext cx="4572000" cy="3394472"/>
          </a:xfrm>
          <a:prstGeom prst="rect">
            <a:avLst/>
          </a:prstGeom>
          <a:noFill/>
          <a:ln>
            <a:noFill/>
          </a:ln>
        </p:spPr>
        <p:txBody>
          <a:bodyPr spcFirstLastPara="1" wrap="square" lIns="91425" tIns="45700" rIns="91425" bIns="45700" anchor="t" anchorCtr="0">
            <a:normAutofit/>
          </a:bodyPr>
          <a:lstStyle>
            <a:lvl1pPr marL="457200" lvl="0" indent="-228600" algn="l">
              <a:spcBef>
                <a:spcPts val="400"/>
              </a:spcBef>
              <a:spcAft>
                <a:spcPts val="0"/>
              </a:spcAft>
              <a:buClr>
                <a:srgbClr val="4D565E"/>
              </a:buClr>
              <a:buSzPts val="2000"/>
              <a:buNone/>
              <a:defRPr sz="2000">
                <a:solidFill>
                  <a:srgbClr val="4D565E"/>
                </a:solidFill>
              </a:defRPr>
            </a:lvl1pPr>
            <a:lvl2pPr marL="914400" lvl="1" indent="-355600" algn="l">
              <a:spcBef>
                <a:spcPts val="400"/>
              </a:spcBef>
              <a:spcAft>
                <a:spcPts val="0"/>
              </a:spcAft>
              <a:buClr>
                <a:srgbClr val="4D565E"/>
              </a:buClr>
              <a:buSzPts val="2000"/>
              <a:buChar char="▪"/>
              <a:defRPr sz="2000" b="0">
                <a:solidFill>
                  <a:srgbClr val="4D565E"/>
                </a:solidFill>
              </a:defRPr>
            </a:lvl2pPr>
            <a:lvl3pPr marL="1371600" lvl="2" indent="-330200" algn="l">
              <a:spcBef>
                <a:spcPts val="320"/>
              </a:spcBef>
              <a:spcAft>
                <a:spcPts val="0"/>
              </a:spcAft>
              <a:buClr>
                <a:srgbClr val="4D565E"/>
              </a:buClr>
              <a:buSzPts val="1600"/>
              <a:buChar char="▪"/>
              <a:defRPr sz="1600" b="0">
                <a:solidFill>
                  <a:srgbClr val="4D565E"/>
                </a:solidFill>
              </a:defRPr>
            </a:lvl3pPr>
            <a:lvl4pPr marL="1828800" lvl="3" indent="-304800" algn="l">
              <a:spcBef>
                <a:spcPts val="240"/>
              </a:spcBef>
              <a:spcAft>
                <a:spcPts val="0"/>
              </a:spcAft>
              <a:buClr>
                <a:srgbClr val="4D565E"/>
              </a:buClr>
              <a:buSzPts val="1200"/>
              <a:buChar char="▪"/>
              <a:defRPr sz="1200" b="0">
                <a:solidFill>
                  <a:srgbClr val="4D565E"/>
                </a:solidFill>
              </a:defRPr>
            </a:lvl4pPr>
            <a:lvl5pPr marL="2286000" lvl="4" indent="-304800" algn="l">
              <a:spcBef>
                <a:spcPts val="240"/>
              </a:spcBef>
              <a:spcAft>
                <a:spcPts val="0"/>
              </a:spcAft>
              <a:buClr>
                <a:srgbClr val="4D565E"/>
              </a:buClr>
              <a:buSzPts val="1200"/>
              <a:buChar char="▪"/>
              <a:defRPr sz="1200" b="0">
                <a:solidFill>
                  <a:srgbClr val="4D565E"/>
                </a:solidFill>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1.gif"/></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23.xml"/><Relationship Id="rId2" Type="http://schemas.openxmlformats.org/officeDocument/2006/relationships/slideLayout" Target="../slideLayouts/slideLayout22.xml"/><Relationship Id="rId1" Type="http://schemas.openxmlformats.org/officeDocument/2006/relationships/slideLayout" Target="../slideLayouts/slideLayout21.xml"/><Relationship Id="rId5" Type="http://schemas.openxmlformats.org/officeDocument/2006/relationships/image" Target="../media/image1.gif"/><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457200" y="205979"/>
            <a:ext cx="8229600" cy="85725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Clr>
                <a:srgbClr val="4D565E"/>
              </a:buClr>
              <a:buSzPts val="2400"/>
              <a:buFont typeface="Open Sans"/>
              <a:buNone/>
              <a:defRPr sz="2400" b="1" i="0" u="none" strike="noStrike" cap="none">
                <a:solidFill>
                  <a:srgbClr val="4D565E"/>
                </a:solidFill>
                <a:latin typeface="Open Sans"/>
                <a:ea typeface="Open Sans"/>
                <a:cs typeface="Open Sans"/>
                <a:sym typeface="Open San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457200" y="1200151"/>
            <a:ext cx="8229600" cy="3394472"/>
          </a:xfrm>
          <a:prstGeom prst="rect">
            <a:avLst/>
          </a:prstGeom>
          <a:noFill/>
          <a:ln>
            <a:noFill/>
          </a:ln>
        </p:spPr>
        <p:txBody>
          <a:bodyPr spcFirstLastPara="1" wrap="square" lIns="91425" tIns="45700" rIns="91425" bIns="45700" anchor="t" anchorCtr="0">
            <a:normAutofit/>
          </a:bodyPr>
          <a:lstStyle>
            <a:lvl1pPr marL="457200" marR="0" lvl="0" indent="-228600" algn="l" rtl="0">
              <a:spcBef>
                <a:spcPts val="400"/>
              </a:spcBef>
              <a:spcAft>
                <a:spcPts val="0"/>
              </a:spcAft>
              <a:buClr>
                <a:srgbClr val="4D565E"/>
              </a:buClr>
              <a:buSzPts val="2000"/>
              <a:buFont typeface="Noto Sans Symbols"/>
              <a:buNone/>
              <a:defRPr sz="2000" b="0" i="0" u="none" strike="noStrike" cap="none">
                <a:solidFill>
                  <a:srgbClr val="4D565E"/>
                </a:solidFill>
                <a:latin typeface="Open Sans"/>
                <a:ea typeface="Open Sans"/>
                <a:cs typeface="Open Sans"/>
                <a:sym typeface="Open Sans"/>
              </a:defRPr>
            </a:lvl1pPr>
            <a:lvl2pPr marL="914400" marR="0" lvl="1" indent="-355600" algn="l" rtl="0">
              <a:spcBef>
                <a:spcPts val="400"/>
              </a:spcBef>
              <a:spcAft>
                <a:spcPts val="0"/>
              </a:spcAft>
              <a:buClr>
                <a:srgbClr val="4D565E"/>
              </a:buClr>
              <a:buSzPts val="2000"/>
              <a:buFont typeface="Noto Sans Symbols"/>
              <a:buChar char="▪"/>
              <a:defRPr sz="2000" b="0" i="0" u="none" strike="noStrike" cap="none">
                <a:solidFill>
                  <a:srgbClr val="4D565E"/>
                </a:solidFill>
                <a:latin typeface="Open Sans"/>
                <a:ea typeface="Open Sans"/>
                <a:cs typeface="Open Sans"/>
                <a:sym typeface="Open Sans"/>
              </a:defRPr>
            </a:lvl2pPr>
            <a:lvl3pPr marL="1371600" marR="0" lvl="2" indent="-330200" algn="l" rtl="0">
              <a:spcBef>
                <a:spcPts val="320"/>
              </a:spcBef>
              <a:spcAft>
                <a:spcPts val="0"/>
              </a:spcAft>
              <a:buClr>
                <a:srgbClr val="4D565E"/>
              </a:buClr>
              <a:buSzPts val="1600"/>
              <a:buFont typeface="Noto Sans Symbols"/>
              <a:buChar char="▪"/>
              <a:defRPr sz="1600" b="0" i="0" u="none" strike="noStrike" cap="none">
                <a:solidFill>
                  <a:srgbClr val="4D565E"/>
                </a:solidFill>
                <a:latin typeface="Open Sans"/>
                <a:ea typeface="Open Sans"/>
                <a:cs typeface="Open Sans"/>
                <a:sym typeface="Open Sans"/>
              </a:defRPr>
            </a:lvl3pPr>
            <a:lvl4pPr marL="1828800" marR="0" lvl="3" indent="-304800" algn="l" rtl="0">
              <a:spcBef>
                <a:spcPts val="240"/>
              </a:spcBef>
              <a:spcAft>
                <a:spcPts val="0"/>
              </a:spcAft>
              <a:buClr>
                <a:srgbClr val="4D565E"/>
              </a:buClr>
              <a:buSzPts val="1200"/>
              <a:buFont typeface="Noto Sans Symbols"/>
              <a:buChar char="▪"/>
              <a:defRPr sz="1200" b="0" i="0" u="none" strike="noStrike" cap="none">
                <a:solidFill>
                  <a:srgbClr val="4D565E"/>
                </a:solidFill>
                <a:latin typeface="Open Sans"/>
                <a:ea typeface="Open Sans"/>
                <a:cs typeface="Open Sans"/>
                <a:sym typeface="Open Sans"/>
              </a:defRPr>
            </a:lvl4pPr>
            <a:lvl5pPr marL="2286000" marR="0" lvl="4" indent="-304800" algn="l" rtl="0">
              <a:spcBef>
                <a:spcPts val="240"/>
              </a:spcBef>
              <a:spcAft>
                <a:spcPts val="0"/>
              </a:spcAft>
              <a:buClr>
                <a:srgbClr val="4D565E"/>
              </a:buClr>
              <a:buSzPts val="1200"/>
              <a:buFont typeface="Noto Sans Symbols"/>
              <a:buChar char="▪"/>
              <a:defRPr sz="1200" b="0" i="0" u="none" strike="noStrike" cap="none">
                <a:solidFill>
                  <a:srgbClr val="4D565E"/>
                </a:solidFill>
                <a:latin typeface="Open Sans"/>
                <a:ea typeface="Open Sans"/>
                <a:cs typeface="Open Sans"/>
                <a:sym typeface="Open Sans"/>
              </a:defRPr>
            </a:lvl5pPr>
            <a:lvl6pPr marL="2743200" marR="0" lvl="5" indent="-323850" algn="l" rtl="0">
              <a:spcBef>
                <a:spcPts val="3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6pPr>
            <a:lvl7pPr marL="3200400" marR="0" lvl="6" indent="-323850" algn="l" rtl="0">
              <a:spcBef>
                <a:spcPts val="3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7pPr>
            <a:lvl8pPr marL="3657600" marR="0" lvl="7" indent="-323850" algn="l" rtl="0">
              <a:spcBef>
                <a:spcPts val="3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8pPr>
            <a:lvl9pPr marL="4114800" marR="0" lvl="8" indent="-323850" algn="l" rtl="0">
              <a:spcBef>
                <a:spcPts val="3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9pPr>
          </a:lstStyle>
          <a:p>
            <a:endParaRPr/>
          </a:p>
        </p:txBody>
      </p:sp>
      <p:pic>
        <p:nvPicPr>
          <p:cNvPr id="12" name="Google Shape;12;p1" descr="Center for Civic Design logo"/>
          <p:cNvPicPr preferRelativeResize="0"/>
          <p:nvPr/>
        </p:nvPicPr>
        <p:blipFill rotWithShape="1">
          <a:blip r:embed="rId22">
            <a:alphaModFix/>
          </a:blip>
          <a:srcRect l="8058" t="14134" r="61919" b="8538"/>
          <a:stretch/>
        </p:blipFill>
        <p:spPr>
          <a:xfrm>
            <a:off x="8701530" y="4710049"/>
            <a:ext cx="398053" cy="422931"/>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82"/>
        <p:cNvGrpSpPr/>
        <p:nvPr/>
      </p:nvGrpSpPr>
      <p:grpSpPr>
        <a:xfrm>
          <a:off x="0" y="0"/>
          <a:ext cx="0" cy="0"/>
          <a:chOff x="0" y="0"/>
          <a:chExt cx="0" cy="0"/>
        </a:xfrm>
      </p:grpSpPr>
      <p:sp>
        <p:nvSpPr>
          <p:cNvPr id="83" name="Google Shape;83;p22"/>
          <p:cNvSpPr txBox="1">
            <a:spLocks noGrp="1"/>
          </p:cNvSpPr>
          <p:nvPr>
            <p:ph type="title"/>
          </p:nvPr>
        </p:nvSpPr>
        <p:spPr>
          <a:xfrm>
            <a:off x="457200" y="205979"/>
            <a:ext cx="8229600" cy="85725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Clr>
                <a:srgbClr val="4D565E"/>
              </a:buClr>
              <a:buSzPts val="2400"/>
              <a:buFont typeface="Open Sans"/>
              <a:buNone/>
              <a:defRPr sz="2400" b="1" i="0" u="none" strike="noStrike" cap="none">
                <a:solidFill>
                  <a:srgbClr val="4D565E"/>
                </a:solidFill>
                <a:latin typeface="Open Sans"/>
                <a:ea typeface="Open Sans"/>
                <a:cs typeface="Open Sans"/>
                <a:sym typeface="Open San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4" name="Google Shape;84;p22"/>
          <p:cNvSpPr txBox="1">
            <a:spLocks noGrp="1"/>
          </p:cNvSpPr>
          <p:nvPr>
            <p:ph type="body" idx="1"/>
          </p:nvPr>
        </p:nvSpPr>
        <p:spPr>
          <a:xfrm>
            <a:off x="457200" y="1200151"/>
            <a:ext cx="8229600" cy="3394472"/>
          </a:xfrm>
          <a:prstGeom prst="rect">
            <a:avLst/>
          </a:prstGeom>
          <a:noFill/>
          <a:ln>
            <a:noFill/>
          </a:ln>
        </p:spPr>
        <p:txBody>
          <a:bodyPr spcFirstLastPara="1" wrap="square" lIns="91425" tIns="45700" rIns="91425" bIns="45700" anchor="t" anchorCtr="0">
            <a:normAutofit/>
          </a:bodyPr>
          <a:lstStyle>
            <a:lvl1pPr marL="457200" marR="0" lvl="0" indent="-228600" algn="l" rtl="0">
              <a:spcBef>
                <a:spcPts val="400"/>
              </a:spcBef>
              <a:spcAft>
                <a:spcPts val="0"/>
              </a:spcAft>
              <a:buClr>
                <a:srgbClr val="4D565E"/>
              </a:buClr>
              <a:buSzPts val="2000"/>
              <a:buFont typeface="Noto Sans Symbols"/>
              <a:buNone/>
              <a:defRPr sz="2000" b="0" i="0" u="none" strike="noStrike" cap="none">
                <a:solidFill>
                  <a:srgbClr val="4D565E"/>
                </a:solidFill>
                <a:latin typeface="Open Sans"/>
                <a:ea typeface="Open Sans"/>
                <a:cs typeface="Open Sans"/>
                <a:sym typeface="Open Sans"/>
              </a:defRPr>
            </a:lvl1pPr>
            <a:lvl2pPr marL="914400" marR="0" lvl="1" indent="-355600" algn="l" rtl="0">
              <a:spcBef>
                <a:spcPts val="400"/>
              </a:spcBef>
              <a:spcAft>
                <a:spcPts val="0"/>
              </a:spcAft>
              <a:buClr>
                <a:srgbClr val="4D565E"/>
              </a:buClr>
              <a:buSzPts val="2000"/>
              <a:buFont typeface="Noto Sans Symbols"/>
              <a:buChar char="▪"/>
              <a:defRPr sz="2000" b="0" i="0" u="none" strike="noStrike" cap="none">
                <a:solidFill>
                  <a:srgbClr val="4D565E"/>
                </a:solidFill>
                <a:latin typeface="Open Sans"/>
                <a:ea typeface="Open Sans"/>
                <a:cs typeface="Open Sans"/>
                <a:sym typeface="Open Sans"/>
              </a:defRPr>
            </a:lvl2pPr>
            <a:lvl3pPr marL="1371600" marR="0" lvl="2" indent="-330200" algn="l" rtl="0">
              <a:spcBef>
                <a:spcPts val="320"/>
              </a:spcBef>
              <a:spcAft>
                <a:spcPts val="0"/>
              </a:spcAft>
              <a:buClr>
                <a:srgbClr val="4D565E"/>
              </a:buClr>
              <a:buSzPts val="1600"/>
              <a:buFont typeface="Noto Sans Symbols"/>
              <a:buChar char="▪"/>
              <a:defRPr sz="1600" b="0" i="0" u="none" strike="noStrike" cap="none">
                <a:solidFill>
                  <a:srgbClr val="4D565E"/>
                </a:solidFill>
                <a:latin typeface="Open Sans"/>
                <a:ea typeface="Open Sans"/>
                <a:cs typeface="Open Sans"/>
                <a:sym typeface="Open Sans"/>
              </a:defRPr>
            </a:lvl3pPr>
            <a:lvl4pPr marL="1828800" marR="0" lvl="3" indent="-304800" algn="l" rtl="0">
              <a:spcBef>
                <a:spcPts val="240"/>
              </a:spcBef>
              <a:spcAft>
                <a:spcPts val="0"/>
              </a:spcAft>
              <a:buClr>
                <a:srgbClr val="4D565E"/>
              </a:buClr>
              <a:buSzPts val="1200"/>
              <a:buFont typeface="Noto Sans Symbols"/>
              <a:buChar char="▪"/>
              <a:defRPr sz="1200" b="0" i="0" u="none" strike="noStrike" cap="none">
                <a:solidFill>
                  <a:srgbClr val="4D565E"/>
                </a:solidFill>
                <a:latin typeface="Open Sans"/>
                <a:ea typeface="Open Sans"/>
                <a:cs typeface="Open Sans"/>
                <a:sym typeface="Open Sans"/>
              </a:defRPr>
            </a:lvl4pPr>
            <a:lvl5pPr marL="2286000" marR="0" lvl="4" indent="-304800" algn="l" rtl="0">
              <a:spcBef>
                <a:spcPts val="240"/>
              </a:spcBef>
              <a:spcAft>
                <a:spcPts val="0"/>
              </a:spcAft>
              <a:buClr>
                <a:srgbClr val="4D565E"/>
              </a:buClr>
              <a:buSzPts val="1200"/>
              <a:buFont typeface="Noto Sans Symbols"/>
              <a:buChar char="▪"/>
              <a:defRPr sz="1200" b="0" i="0" u="none" strike="noStrike" cap="none">
                <a:solidFill>
                  <a:srgbClr val="4D565E"/>
                </a:solidFill>
                <a:latin typeface="Open Sans"/>
                <a:ea typeface="Open Sans"/>
                <a:cs typeface="Open Sans"/>
                <a:sym typeface="Open Sans"/>
              </a:defRPr>
            </a:lvl5pPr>
            <a:lvl6pPr marL="2743200" marR="0" lvl="5" indent="-323850" algn="l" rtl="0">
              <a:spcBef>
                <a:spcPts val="300"/>
              </a:spcBef>
              <a:spcAft>
                <a:spcPts val="0"/>
              </a:spcAft>
              <a:buClr>
                <a:schemeClr val="lt1"/>
              </a:buClr>
              <a:buSzPts val="1500"/>
              <a:buFont typeface="Arial"/>
              <a:buChar char="•"/>
              <a:defRPr sz="1500" b="0" i="0" u="none" strike="noStrike" cap="none">
                <a:solidFill>
                  <a:schemeClr val="lt1"/>
                </a:solidFill>
                <a:latin typeface="Calibri"/>
                <a:ea typeface="Calibri"/>
                <a:cs typeface="Calibri"/>
                <a:sym typeface="Calibri"/>
              </a:defRPr>
            </a:lvl6pPr>
            <a:lvl7pPr marL="3200400" marR="0" lvl="6" indent="-323850" algn="l" rtl="0">
              <a:spcBef>
                <a:spcPts val="300"/>
              </a:spcBef>
              <a:spcAft>
                <a:spcPts val="0"/>
              </a:spcAft>
              <a:buClr>
                <a:schemeClr val="lt1"/>
              </a:buClr>
              <a:buSzPts val="1500"/>
              <a:buFont typeface="Arial"/>
              <a:buChar char="•"/>
              <a:defRPr sz="1500" b="0" i="0" u="none" strike="noStrike" cap="none">
                <a:solidFill>
                  <a:schemeClr val="lt1"/>
                </a:solidFill>
                <a:latin typeface="Calibri"/>
                <a:ea typeface="Calibri"/>
                <a:cs typeface="Calibri"/>
                <a:sym typeface="Calibri"/>
              </a:defRPr>
            </a:lvl7pPr>
            <a:lvl8pPr marL="3657600" marR="0" lvl="7" indent="-323850" algn="l" rtl="0">
              <a:spcBef>
                <a:spcPts val="300"/>
              </a:spcBef>
              <a:spcAft>
                <a:spcPts val="0"/>
              </a:spcAft>
              <a:buClr>
                <a:schemeClr val="lt1"/>
              </a:buClr>
              <a:buSzPts val="1500"/>
              <a:buFont typeface="Arial"/>
              <a:buChar char="•"/>
              <a:defRPr sz="1500" b="0" i="0" u="none" strike="noStrike" cap="none">
                <a:solidFill>
                  <a:schemeClr val="lt1"/>
                </a:solidFill>
                <a:latin typeface="Calibri"/>
                <a:ea typeface="Calibri"/>
                <a:cs typeface="Calibri"/>
                <a:sym typeface="Calibri"/>
              </a:defRPr>
            </a:lvl8pPr>
            <a:lvl9pPr marL="4114800" marR="0" lvl="8" indent="-323850" algn="l" rtl="0">
              <a:spcBef>
                <a:spcPts val="300"/>
              </a:spcBef>
              <a:spcAft>
                <a:spcPts val="0"/>
              </a:spcAft>
              <a:buClr>
                <a:schemeClr val="lt1"/>
              </a:buClr>
              <a:buSzPts val="1500"/>
              <a:buFont typeface="Arial"/>
              <a:buChar char="•"/>
              <a:defRPr sz="1500" b="0" i="0" u="none" strike="noStrike" cap="none">
                <a:solidFill>
                  <a:schemeClr val="lt1"/>
                </a:solidFill>
                <a:latin typeface="Calibri"/>
                <a:ea typeface="Calibri"/>
                <a:cs typeface="Calibri"/>
                <a:sym typeface="Calibri"/>
              </a:defRPr>
            </a:lvl9pPr>
          </a:lstStyle>
          <a:p>
            <a:endParaRPr/>
          </a:p>
        </p:txBody>
      </p:sp>
      <p:pic>
        <p:nvPicPr>
          <p:cNvPr id="85" name="Google Shape;85;p22" descr="Center for Civic Design logo"/>
          <p:cNvPicPr preferRelativeResize="0"/>
          <p:nvPr/>
        </p:nvPicPr>
        <p:blipFill rotWithShape="1">
          <a:blip r:embed="rId5">
            <a:alphaModFix/>
          </a:blip>
          <a:srcRect l="8058" t="14134" r="61919" b="8538"/>
          <a:stretch/>
        </p:blipFill>
        <p:spPr>
          <a:xfrm>
            <a:off x="8701530" y="4710049"/>
            <a:ext cx="398053" cy="422931"/>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68" r:id="rId1"/>
    <p:sldLayoutId id="2147483669" r:id="rId2"/>
    <p:sldLayoutId id="2147483670" r:id="rId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hyperlink" Target="https://www.youtube.com/watch?v=54-Xbg5Nbg4&amp;feature=youtu.be" TargetMode="External"/><Relationship Id="rId2" Type="http://schemas.openxmlformats.org/officeDocument/2006/relationships/notesSlide" Target="../notesSlides/notesSlide15.xml"/><Relationship Id="rId1" Type="http://schemas.openxmlformats.org/officeDocument/2006/relationships/slideLayout" Target="../slideLayouts/slideLayout22.xml"/><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22.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20.xml"/><Relationship Id="rId1" Type="http://schemas.openxmlformats.org/officeDocument/2006/relationships/slideLayout" Target="../slideLayouts/slideLayout22.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22.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2.xml"/><Relationship Id="rId1" Type="http://schemas.openxmlformats.org/officeDocument/2006/relationships/slideLayout" Target="../slideLayouts/slideLayout22.xml"/><Relationship Id="rId4" Type="http://schemas.openxmlformats.org/officeDocument/2006/relationships/image" Target="../media/image16.svg"/></Relationships>
</file>

<file path=ppt/slides/_rels/slide23.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3.xml"/><Relationship Id="rId1" Type="http://schemas.openxmlformats.org/officeDocument/2006/relationships/slideLayout" Target="../slideLayouts/slideLayout23.xml"/></Relationships>
</file>

<file path=ppt/slides/_rels/slide24.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24.xml"/><Relationship Id="rId1" Type="http://schemas.openxmlformats.org/officeDocument/2006/relationships/slideLayout" Target="../slideLayouts/slideLayout23.xml"/></Relationships>
</file>

<file path=ppt/slides/_rels/slide25.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25.xml"/><Relationship Id="rId1" Type="http://schemas.openxmlformats.org/officeDocument/2006/relationships/slideLayout" Target="../slideLayouts/slideLayout22.xml"/></Relationships>
</file>

<file path=ppt/slides/_rels/slide26.xml.rels><?xml version="1.0" encoding="UTF-8" standalone="yes"?>
<Relationships xmlns="http://schemas.openxmlformats.org/package/2006/relationships"><Relationship Id="rId8" Type="http://schemas.openxmlformats.org/officeDocument/2006/relationships/hyperlink" Target="https://www.electionguard.vote/" TargetMode="External"/><Relationship Id="rId3" Type="http://schemas.openxmlformats.org/officeDocument/2006/relationships/hyperlink" Target="https://civicdesign.org/projects/remote-ballot-marking/" TargetMode="External"/><Relationship Id="rId7" Type="http://schemas.openxmlformats.org/officeDocument/2006/relationships/hyperlink" Target="https://vsap.lavote.net/" TargetMode="External"/><Relationship Id="rId2" Type="http://schemas.openxmlformats.org/officeDocument/2006/relationships/notesSlide" Target="../notesSlides/notesSlide26.xml"/><Relationship Id="rId1" Type="http://schemas.openxmlformats.org/officeDocument/2006/relationships/slideLayout" Target="../slideLayouts/slideLayout5.xml"/><Relationship Id="rId6" Type="http://schemas.openxmlformats.org/officeDocument/2006/relationships/hyperlink" Target="https://www.fivecedarsgroup.com/" TargetMode="External"/><Relationship Id="rId5" Type="http://schemas.openxmlformats.org/officeDocument/2006/relationships/hyperlink" Target="https://www.eac.gov/voting-equipment/voluntary-voting-system-guidelines" TargetMode="External"/><Relationship Id="rId4" Type="http://schemas.openxmlformats.org/officeDocument/2006/relationships/hyperlink" Target="https://civicdesign.org/projects/roadmap/" TargetMode="External"/></Relationships>
</file>

<file path=ppt/slides/_rels/slide27.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26"/>
          <p:cNvSpPr txBox="1">
            <a:spLocks noGrp="1"/>
          </p:cNvSpPr>
          <p:nvPr>
            <p:ph type="ctrTitle"/>
          </p:nvPr>
        </p:nvSpPr>
        <p:spPr>
          <a:xfrm>
            <a:off x="685799" y="670560"/>
            <a:ext cx="8053939" cy="1715828"/>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Clr>
                <a:schemeClr val="lt1"/>
              </a:buClr>
              <a:buSzPts val="3200"/>
              <a:buFont typeface="Open Sans"/>
              <a:buNone/>
            </a:pPr>
            <a:r>
              <a:rPr lang="en-US" sz="3200"/>
              <a:t>Making elections accessible to all:</a:t>
            </a:r>
            <a:br>
              <a:rPr lang="en-US" sz="3200"/>
            </a:br>
            <a:r>
              <a:rPr lang="en-US" sz="4800"/>
              <a:t>Accessible voting in 2021</a:t>
            </a:r>
            <a:endParaRPr/>
          </a:p>
        </p:txBody>
      </p:sp>
      <p:sp>
        <p:nvSpPr>
          <p:cNvPr id="101" name="Google Shape;101;p26"/>
          <p:cNvSpPr txBox="1">
            <a:spLocks noGrp="1"/>
          </p:cNvSpPr>
          <p:nvPr>
            <p:ph type="subTitle" idx="1"/>
          </p:nvPr>
        </p:nvSpPr>
        <p:spPr>
          <a:xfrm>
            <a:off x="685800" y="2921982"/>
            <a:ext cx="7772400" cy="1665258"/>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rgbClr val="4D565E"/>
              </a:buClr>
              <a:buSzPts val="2000"/>
              <a:buNone/>
            </a:pPr>
            <a:r>
              <a:rPr lang="en-US"/>
              <a:t>Whitney Quesenbery</a:t>
            </a:r>
            <a:endParaRPr/>
          </a:p>
          <a:p>
            <a:pPr marL="0" lvl="0" indent="0" algn="l" rtl="0">
              <a:spcBef>
                <a:spcPts val="400"/>
              </a:spcBef>
              <a:spcAft>
                <a:spcPts val="0"/>
              </a:spcAft>
              <a:buClr>
                <a:srgbClr val="4D565E"/>
              </a:buClr>
              <a:buSzPts val="2000"/>
              <a:buNone/>
            </a:pPr>
            <a:r>
              <a:rPr lang="en-US"/>
              <a:t>Center for Civic Design</a:t>
            </a:r>
            <a:endParaRPr/>
          </a:p>
          <a:p>
            <a:pPr marL="0" lvl="0" indent="0" algn="l" rtl="0">
              <a:spcBef>
                <a:spcPts val="400"/>
              </a:spcBef>
              <a:spcAft>
                <a:spcPts val="0"/>
              </a:spcAft>
              <a:buClr>
                <a:srgbClr val="4D565E"/>
              </a:buClr>
              <a:buSzPts val="2000"/>
              <a:buNone/>
            </a:pPr>
            <a:r>
              <a:rPr lang="en-US"/>
              <a:t>@whitneyq   @civicdesign</a:t>
            </a:r>
            <a:endParaRPr/>
          </a:p>
          <a:p>
            <a:pPr marL="0" lvl="0" indent="0" algn="l" rtl="0">
              <a:spcBef>
                <a:spcPts val="400"/>
              </a:spcBef>
              <a:spcAft>
                <a:spcPts val="0"/>
              </a:spcAft>
              <a:buClr>
                <a:srgbClr val="4D565E"/>
              </a:buClr>
              <a:buSzPts val="2000"/>
              <a:buNone/>
            </a:pPr>
            <a:endParaRPr/>
          </a:p>
        </p:txBody>
      </p:sp>
      <p:sp>
        <p:nvSpPr>
          <p:cNvPr id="102" name="Google Shape;102;p26"/>
          <p:cNvSpPr/>
          <p:nvPr/>
        </p:nvSpPr>
        <p:spPr>
          <a:xfrm>
            <a:off x="685800" y="281308"/>
            <a:ext cx="8107017" cy="40011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000" b="1" i="0" u="none" strike="noStrike" cap="none">
                <a:solidFill>
                  <a:schemeClr val="lt1"/>
                </a:solidFill>
                <a:latin typeface="Calibri"/>
                <a:ea typeface="Calibri"/>
                <a:cs typeface="Calibri"/>
                <a:sym typeface="Calibri"/>
              </a:rPr>
              <a:t>IAAF October 2021</a:t>
            </a:r>
            <a:endParaRPr/>
          </a:p>
        </p:txBody>
      </p:sp>
      <p:sp>
        <p:nvSpPr>
          <p:cNvPr id="103" name="Google Shape;103;p26"/>
          <p:cNvSpPr txBox="1"/>
          <p:nvPr/>
        </p:nvSpPr>
        <p:spPr>
          <a:xfrm>
            <a:off x="165296" y="4681835"/>
            <a:ext cx="4578900" cy="12006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0" i="0" u="none" strike="noStrike">
                <a:solidFill>
                  <a:srgbClr val="4D565E"/>
                </a:solidFill>
                <a:latin typeface="Arial"/>
                <a:ea typeface="Arial"/>
                <a:cs typeface="Arial"/>
                <a:sym typeface="Arial"/>
              </a:rPr>
              <a:t>Slides:</a:t>
            </a:r>
            <a:r>
              <a:rPr lang="en-US" sz="1800">
                <a:solidFill>
                  <a:srgbClr val="4D565E"/>
                </a:solidFill>
              </a:rPr>
              <a:t> bit.ly/iaaf2021</a:t>
            </a:r>
            <a:endParaRPr sz="1800">
              <a:solidFill>
                <a:srgbClr val="4D565E"/>
              </a:solidFill>
            </a:endParaRPr>
          </a:p>
          <a:p>
            <a:pPr marL="0" marR="0" lvl="0" indent="0" algn="l" rtl="0">
              <a:spcBef>
                <a:spcPts val="0"/>
              </a:spcBef>
              <a:spcAft>
                <a:spcPts val="0"/>
              </a:spcAft>
              <a:buNone/>
            </a:pPr>
            <a:endParaRPr sz="1800">
              <a:solidFill>
                <a:srgbClr val="4D565E"/>
              </a:solidFill>
            </a:endParaRPr>
          </a:p>
          <a:p>
            <a:pPr marL="0" marR="0" lvl="0" indent="0" algn="l" rtl="0">
              <a:spcBef>
                <a:spcPts val="0"/>
              </a:spcBef>
              <a:spcAft>
                <a:spcPts val="0"/>
              </a:spcAft>
              <a:buNone/>
            </a:pPr>
            <a:br>
              <a:rPr lang="en-US" sz="1800">
                <a:solidFill>
                  <a:schemeClr val="dk1"/>
                </a:solidFill>
                <a:latin typeface="Calibri"/>
                <a:ea typeface="Calibri"/>
                <a:cs typeface="Calibri"/>
                <a:sym typeface="Calibri"/>
              </a:rPr>
            </a:br>
            <a:endParaRPr sz="1800">
              <a:solidFill>
                <a:schemeClr val="dk1"/>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35"/>
          <p:cNvSpPr txBox="1">
            <a:spLocks noGrp="1"/>
          </p:cNvSpPr>
          <p:nvPr>
            <p:ph type="title"/>
          </p:nvPr>
        </p:nvSpPr>
        <p:spPr>
          <a:xfrm>
            <a:off x="457200" y="205979"/>
            <a:ext cx="8229600" cy="85725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Clr>
                <a:srgbClr val="4D565E"/>
              </a:buClr>
              <a:buSzPts val="2400"/>
              <a:buFont typeface="Open Sans"/>
              <a:buNone/>
            </a:pPr>
            <a:r>
              <a:rPr lang="en-US"/>
              <a:t>The difficulty of voting declined markedly in 2020</a:t>
            </a:r>
            <a:endParaRPr/>
          </a:p>
        </p:txBody>
      </p:sp>
      <p:sp>
        <p:nvSpPr>
          <p:cNvPr id="200" name="Google Shape;200;p35" descr="Difficultures in voting across all methods, 2012 to 2020&#10;With disabilities: 26.1% in 2012 to 11.4% in 2020&#10;Without: 7.4% to 6.4% in 2020"/>
          <p:cNvSpPr/>
          <p:nvPr/>
        </p:nvSpPr>
        <p:spPr>
          <a:xfrm>
            <a:off x="423333" y="4497169"/>
            <a:ext cx="8325556" cy="58477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a:solidFill>
                  <a:schemeClr val="dk1"/>
                </a:solidFill>
                <a:latin typeface="Calibri"/>
                <a:ea typeface="Calibri"/>
                <a:cs typeface="Calibri"/>
                <a:sym typeface="Calibri"/>
              </a:rPr>
              <a:t>Disability and Voting Accessibility in the 2020 Elections: Final Report on Survey Results</a:t>
            </a:r>
            <a:endParaRPr/>
          </a:p>
          <a:p>
            <a:pPr marL="0" marR="0" lvl="0" indent="0" algn="l" rtl="0">
              <a:spcBef>
                <a:spcPts val="0"/>
              </a:spcBef>
              <a:spcAft>
                <a:spcPts val="0"/>
              </a:spcAft>
              <a:buNone/>
            </a:pPr>
            <a:r>
              <a:rPr lang="en-US" sz="1600">
                <a:solidFill>
                  <a:schemeClr val="dk1"/>
                </a:solidFill>
                <a:latin typeface="Calibri"/>
                <a:ea typeface="Calibri"/>
                <a:cs typeface="Calibri"/>
                <a:sym typeface="Calibri"/>
              </a:rPr>
              <a:t>Lisa Schur and Douglas Kruse, Rutgers University</a:t>
            </a:r>
            <a:endParaRPr/>
          </a:p>
        </p:txBody>
      </p:sp>
      <p:pic>
        <p:nvPicPr>
          <p:cNvPr id="201" name="Google Shape;201;p35" descr="Figure 1. Difficulties in voting acrtoss all methods, 2012 and 2020&#10;&#10;With disability- 26.1% to 11.4%&#10;No disability - 7.4% to 6.4%"/>
          <p:cNvPicPr preferRelativeResize="0"/>
          <p:nvPr/>
        </p:nvPicPr>
        <p:blipFill rotWithShape="1">
          <a:blip r:embed="rId3">
            <a:alphaModFix/>
          </a:blip>
          <a:srcRect/>
          <a:stretch/>
        </p:blipFill>
        <p:spPr>
          <a:xfrm>
            <a:off x="504472" y="1017980"/>
            <a:ext cx="5997928" cy="343336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36"/>
          <p:cNvSpPr txBox="1">
            <a:spLocks noGrp="1"/>
          </p:cNvSpPr>
          <p:nvPr>
            <p:ph type="title"/>
          </p:nvPr>
        </p:nvSpPr>
        <p:spPr>
          <a:xfrm>
            <a:off x="3369214" y="4009292"/>
            <a:ext cx="3327009" cy="444251"/>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Clr>
                <a:srgbClr val="4D565E"/>
              </a:buClr>
              <a:buSzPts val="2000"/>
              <a:buFont typeface="Open Sans"/>
              <a:buNone/>
            </a:pPr>
            <a:r>
              <a:rPr lang="en-US" sz="2000"/>
              <a:t>February 10, 2021 </a:t>
            </a:r>
            <a:endParaRPr/>
          </a:p>
        </p:txBody>
      </p:sp>
      <p:pic>
        <p:nvPicPr>
          <p:cNvPr id="208" name="Google Shape;208;p36" descr=" VVSG 2.0 cover imagr"/>
          <p:cNvPicPr preferRelativeResize="0"/>
          <p:nvPr/>
        </p:nvPicPr>
        <p:blipFill rotWithShape="1">
          <a:blip r:embed="rId3">
            <a:alphaModFix/>
          </a:blip>
          <a:srcRect l="2298" t="13508" r="3073" b="17554"/>
          <a:stretch/>
        </p:blipFill>
        <p:spPr>
          <a:xfrm>
            <a:off x="562707" y="591143"/>
            <a:ext cx="6274192" cy="3420963"/>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37"/>
          <p:cNvSpPr txBox="1">
            <a:spLocks noGrp="1"/>
          </p:cNvSpPr>
          <p:nvPr>
            <p:ph type="title"/>
          </p:nvPr>
        </p:nvSpPr>
        <p:spPr>
          <a:xfrm>
            <a:off x="457200" y="205979"/>
            <a:ext cx="8229600" cy="85725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Clr>
                <a:srgbClr val="4D565E"/>
              </a:buClr>
              <a:buSzPts val="2400"/>
              <a:buFont typeface="Open Sans"/>
              <a:buNone/>
            </a:pPr>
            <a:r>
              <a:rPr lang="en-US"/>
              <a:t>VVSG 2.0 is organized around principles for elections</a:t>
            </a:r>
            <a:endParaRPr/>
          </a:p>
        </p:txBody>
      </p:sp>
      <p:sp>
        <p:nvSpPr>
          <p:cNvPr id="215" name="Google Shape;215;p37"/>
          <p:cNvSpPr txBox="1">
            <a:spLocks noGrp="1"/>
          </p:cNvSpPr>
          <p:nvPr>
            <p:ph type="body" idx="1"/>
          </p:nvPr>
        </p:nvSpPr>
        <p:spPr>
          <a:xfrm>
            <a:off x="457200" y="1200151"/>
            <a:ext cx="8489851" cy="3394472"/>
          </a:xfrm>
          <a:prstGeom prst="rect">
            <a:avLst/>
          </a:prstGeom>
          <a:noFill/>
          <a:ln>
            <a:noFill/>
          </a:ln>
        </p:spPr>
        <p:txBody>
          <a:bodyPr spcFirstLastPara="1" wrap="square" lIns="91425" tIns="45700" rIns="91425" bIns="45700" anchor="t" anchorCtr="0">
            <a:normAutofit lnSpcReduction="10000"/>
          </a:bodyPr>
          <a:lstStyle/>
          <a:p>
            <a:pPr marL="0" lvl="0" indent="0" algn="l" rtl="0">
              <a:spcBef>
                <a:spcPts val="0"/>
              </a:spcBef>
              <a:spcAft>
                <a:spcPts val="0"/>
              </a:spcAft>
              <a:buClr>
                <a:srgbClr val="4D565E"/>
              </a:buClr>
              <a:buSzPts val="1800"/>
              <a:buNone/>
            </a:pPr>
            <a:r>
              <a:rPr lang="en-US" sz="1800"/>
              <a:t>Principle 2.2		</a:t>
            </a:r>
            <a:r>
              <a:rPr lang="en-US" sz="1800" b="1"/>
              <a:t>User-centered design</a:t>
            </a:r>
            <a:endParaRPr/>
          </a:p>
          <a:p>
            <a:pPr marL="0" lvl="0" indent="0" algn="l" rtl="0">
              <a:spcBef>
                <a:spcPts val="2400"/>
              </a:spcBef>
              <a:spcAft>
                <a:spcPts val="0"/>
              </a:spcAft>
              <a:buClr>
                <a:srgbClr val="4D565E"/>
              </a:buClr>
              <a:buSzPts val="1800"/>
              <a:buNone/>
            </a:pPr>
            <a:r>
              <a:rPr lang="en-US" sz="1800"/>
              <a:t>Principle 5		</a:t>
            </a:r>
            <a:r>
              <a:rPr lang="en-US" sz="1800" b="1"/>
              <a:t>Equivalent and consistent voter access</a:t>
            </a:r>
            <a:endParaRPr sz="1600"/>
          </a:p>
          <a:p>
            <a:pPr marL="0" lvl="0" indent="0" algn="l" rtl="0">
              <a:spcBef>
                <a:spcPts val="2400"/>
              </a:spcBef>
              <a:spcAft>
                <a:spcPts val="0"/>
              </a:spcAft>
              <a:buClr>
                <a:srgbClr val="4D565E"/>
              </a:buClr>
              <a:buSzPts val="1800"/>
              <a:buNone/>
            </a:pPr>
            <a:r>
              <a:rPr lang="en-US" sz="1800"/>
              <a:t>Principle 6 		</a:t>
            </a:r>
            <a:r>
              <a:rPr lang="en-US" sz="1800" b="1"/>
              <a:t>Voter privacy</a:t>
            </a:r>
            <a:endParaRPr/>
          </a:p>
          <a:p>
            <a:pPr marL="0" lvl="0" indent="0" algn="l" rtl="0">
              <a:spcBef>
                <a:spcPts val="2400"/>
              </a:spcBef>
              <a:spcAft>
                <a:spcPts val="0"/>
              </a:spcAft>
              <a:buClr>
                <a:srgbClr val="4D565E"/>
              </a:buClr>
              <a:buSzPts val="1800"/>
              <a:buNone/>
            </a:pPr>
            <a:r>
              <a:rPr lang="en-US" sz="1800"/>
              <a:t>Principle 7		</a:t>
            </a:r>
            <a:r>
              <a:rPr lang="en-US" sz="1800" b="1"/>
              <a:t>Marked, verified and cast as intended </a:t>
            </a:r>
            <a:br>
              <a:rPr lang="en-US" sz="1800"/>
            </a:br>
            <a:r>
              <a:rPr lang="en-US" sz="1800"/>
              <a:t>					(perceivable, operable, understandable)</a:t>
            </a:r>
            <a:endParaRPr sz="1800" b="1"/>
          </a:p>
          <a:p>
            <a:pPr marL="0" lvl="0" indent="0" algn="l" rtl="0">
              <a:spcBef>
                <a:spcPts val="2400"/>
              </a:spcBef>
              <a:spcAft>
                <a:spcPts val="0"/>
              </a:spcAft>
              <a:buClr>
                <a:srgbClr val="4D565E"/>
              </a:buClr>
              <a:buSzPts val="1800"/>
              <a:buNone/>
            </a:pPr>
            <a:r>
              <a:rPr lang="en-US" sz="1800"/>
              <a:t>Principle 8		</a:t>
            </a:r>
            <a:r>
              <a:rPr lang="en-US" sz="1800" b="1"/>
              <a:t>Robust, safe, usable, and accessible </a:t>
            </a:r>
            <a:br>
              <a:rPr lang="en-US" sz="1800" b="1"/>
            </a:br>
            <a:endParaRPr sz="1800" b="1"/>
          </a:p>
          <a:p>
            <a:pPr marL="0" lvl="0" indent="0" algn="l" rtl="0">
              <a:spcBef>
                <a:spcPts val="2320"/>
              </a:spcBef>
              <a:spcAft>
                <a:spcPts val="0"/>
              </a:spcAft>
              <a:buClr>
                <a:srgbClr val="4D565E"/>
              </a:buClr>
              <a:buSzPts val="1600"/>
              <a:buNone/>
            </a:pPr>
            <a:endParaRPr sz="1600">
              <a:solidFill>
                <a:srgbClr val="3281B0"/>
              </a:solidFill>
            </a:endParaRPr>
          </a:p>
          <a:p>
            <a:pPr marL="0" lvl="0" indent="0" algn="l" rtl="0">
              <a:spcBef>
                <a:spcPts val="920"/>
              </a:spcBef>
              <a:spcAft>
                <a:spcPts val="0"/>
              </a:spcAft>
              <a:buClr>
                <a:srgbClr val="4D565E"/>
              </a:buClr>
              <a:buSzPts val="1600"/>
              <a:buNone/>
            </a:pPr>
            <a:endParaRPr sz="1600">
              <a:solidFill>
                <a:srgbClr val="3281B0"/>
              </a:solidFill>
            </a:endParaRPr>
          </a:p>
          <a:p>
            <a:pPr marL="0" lvl="0" indent="0" algn="l" rtl="0">
              <a:spcBef>
                <a:spcPts val="920"/>
              </a:spcBef>
              <a:spcAft>
                <a:spcPts val="0"/>
              </a:spcAft>
              <a:buClr>
                <a:srgbClr val="4D565E"/>
              </a:buClr>
              <a:buSzPts val="1600"/>
              <a:buNone/>
            </a:pPr>
            <a:endParaRPr sz="1600">
              <a:solidFill>
                <a:srgbClr val="3281B0"/>
              </a:solidFill>
            </a:endParaRPr>
          </a:p>
          <a:p>
            <a:pPr marL="0" lvl="0" indent="0" algn="l" rtl="0">
              <a:spcBef>
                <a:spcPts val="920"/>
              </a:spcBef>
              <a:spcAft>
                <a:spcPts val="0"/>
              </a:spcAft>
              <a:buClr>
                <a:srgbClr val="4D565E"/>
              </a:buClr>
              <a:buSzPts val="1600"/>
              <a:buNone/>
            </a:pPr>
            <a:endParaRPr sz="16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38"/>
          <p:cNvSpPr txBox="1">
            <a:spLocks noGrp="1"/>
          </p:cNvSpPr>
          <p:nvPr>
            <p:ph type="title"/>
          </p:nvPr>
        </p:nvSpPr>
        <p:spPr>
          <a:xfrm>
            <a:off x="683631" y="1077686"/>
            <a:ext cx="7775100" cy="2020465"/>
          </a:xfrm>
          <a:prstGeom prst="rect">
            <a:avLst/>
          </a:prstGeom>
          <a:noFill/>
          <a:ln>
            <a:noFill/>
          </a:ln>
        </p:spPr>
        <p:txBody>
          <a:bodyPr spcFirstLastPara="1" wrap="square" lIns="91425" tIns="45700" rIns="91425" bIns="45700" anchor="ctr" anchorCtr="0">
            <a:noAutofit/>
          </a:bodyPr>
          <a:lstStyle/>
          <a:p>
            <a:pPr marL="0" lvl="0" indent="0" algn="l" rtl="0">
              <a:lnSpc>
                <a:spcPct val="120000"/>
              </a:lnSpc>
              <a:spcBef>
                <a:spcPts val="0"/>
              </a:spcBef>
              <a:spcAft>
                <a:spcPts val="0"/>
              </a:spcAft>
              <a:buClr>
                <a:schemeClr val="dk2"/>
              </a:buClr>
              <a:buSzPts val="2000"/>
              <a:buFont typeface="Calibri"/>
              <a:buNone/>
            </a:pPr>
            <a:r>
              <a:rPr lang="en-US" sz="2000"/>
              <a:t>Within any method of voting, </a:t>
            </a:r>
            <a:r>
              <a:rPr lang="en-US" sz="2000" b="1"/>
              <a:t>all display formats </a:t>
            </a:r>
            <a:r>
              <a:rPr lang="en-US" sz="2000"/>
              <a:t>including enhanced visual and audio and </a:t>
            </a:r>
            <a:r>
              <a:rPr lang="en-US" sz="2000" b="1"/>
              <a:t>all interaction modes </a:t>
            </a:r>
            <a:r>
              <a:rPr lang="en-US" sz="2000"/>
              <a:t>including tactile and limited dexterity must have the </a:t>
            </a:r>
            <a:r>
              <a:rPr lang="en-US" sz="2000" b="1"/>
              <a:t>same functionality </a:t>
            </a:r>
            <a:r>
              <a:rPr lang="en-US" sz="2000"/>
              <a:t>as the visual format and touch mode including voting, verification, and casting. </a:t>
            </a:r>
            <a:br>
              <a:rPr lang="en-US" sz="2000"/>
            </a:br>
            <a:endParaRPr sz="2000"/>
          </a:p>
        </p:txBody>
      </p:sp>
      <p:sp>
        <p:nvSpPr>
          <p:cNvPr id="222" name="Google Shape;222;p38"/>
          <p:cNvSpPr txBox="1">
            <a:spLocks noGrp="1"/>
          </p:cNvSpPr>
          <p:nvPr>
            <p:ph type="body" idx="1"/>
          </p:nvPr>
        </p:nvSpPr>
        <p:spPr>
          <a:xfrm>
            <a:off x="683581" y="3465668"/>
            <a:ext cx="7776788" cy="1061829"/>
          </a:xfrm>
          <a:prstGeom prst="rect">
            <a:avLst/>
          </a:prstGeom>
          <a:noFill/>
          <a:ln>
            <a:noFill/>
          </a:ln>
        </p:spPr>
        <p:txBody>
          <a:bodyPr spcFirstLastPara="1" wrap="square" lIns="91425" tIns="45700" rIns="91425" bIns="45700" anchor="t" anchorCtr="0">
            <a:noAutofit/>
          </a:bodyPr>
          <a:lstStyle/>
          <a:p>
            <a:pPr marL="0" lvl="0" indent="-95250" algn="l" rtl="0">
              <a:lnSpc>
                <a:spcPct val="95000"/>
              </a:lnSpc>
              <a:spcBef>
                <a:spcPts val="0"/>
              </a:spcBef>
              <a:spcAft>
                <a:spcPts val="0"/>
              </a:spcAft>
              <a:buClr>
                <a:srgbClr val="3180B0"/>
              </a:buClr>
              <a:buSzPts val="1500"/>
              <a:buFont typeface="Arial"/>
              <a:buChar char="​"/>
            </a:pPr>
            <a:r>
              <a:rPr lang="en-US"/>
              <a:t>VVSG 2.0 requirement </a:t>
            </a:r>
            <a:br>
              <a:rPr lang="en-US"/>
            </a:br>
            <a:r>
              <a:rPr lang="en-US" sz="1600"/>
              <a:t>Principle 5 – Equivalent and consistent voter access </a:t>
            </a:r>
            <a:endParaRPr/>
          </a:p>
          <a:p>
            <a:pPr marL="0" lvl="0" indent="-95250" algn="l" rtl="0">
              <a:lnSpc>
                <a:spcPct val="95000"/>
              </a:lnSpc>
              <a:spcBef>
                <a:spcPts val="300"/>
              </a:spcBef>
              <a:spcAft>
                <a:spcPts val="0"/>
              </a:spcAft>
              <a:buClr>
                <a:srgbClr val="3180B0"/>
              </a:buClr>
              <a:buSzPts val="1500"/>
              <a:buFont typeface="Arial"/>
              <a:buChar char="​"/>
            </a:pPr>
            <a:r>
              <a:rPr lang="en-US"/>
              <a:t>5.1-A  Voting methods and interaction modes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39"/>
          <p:cNvSpPr txBox="1">
            <a:spLocks noGrp="1"/>
          </p:cNvSpPr>
          <p:nvPr>
            <p:ph type="title"/>
          </p:nvPr>
        </p:nvSpPr>
        <p:spPr>
          <a:xfrm>
            <a:off x="683630" y="1077686"/>
            <a:ext cx="7907213" cy="2020465"/>
          </a:xfrm>
          <a:prstGeom prst="rect">
            <a:avLst/>
          </a:prstGeom>
          <a:noFill/>
          <a:ln>
            <a:noFill/>
          </a:ln>
        </p:spPr>
        <p:txBody>
          <a:bodyPr spcFirstLastPara="1" wrap="square" lIns="91425" tIns="45700" rIns="91425" bIns="45700" anchor="ctr" anchorCtr="0">
            <a:noAutofit/>
          </a:bodyPr>
          <a:lstStyle/>
          <a:p>
            <a:pPr marL="0" lvl="0" indent="0" algn="l" rtl="0">
              <a:lnSpc>
                <a:spcPct val="95000"/>
              </a:lnSpc>
              <a:spcBef>
                <a:spcPts val="0"/>
              </a:spcBef>
              <a:spcAft>
                <a:spcPts val="0"/>
              </a:spcAft>
              <a:buClr>
                <a:schemeClr val="dk2"/>
              </a:buClr>
              <a:buSzPts val="2000"/>
              <a:buFont typeface="Calibri"/>
              <a:buNone/>
            </a:pPr>
            <a:r>
              <a:rPr lang="en-US" sz="2000"/>
              <a:t>The voting system must provide at least the following display format and interaction mode options to enable voters to mark their ballot to vote, and verify and cast their ballot, supporting the full functionality in each mode:</a:t>
            </a:r>
            <a:br>
              <a:rPr lang="en-US" sz="2000"/>
            </a:br>
            <a:r>
              <a:rPr lang="en-US" sz="2000"/>
              <a:t> </a:t>
            </a:r>
            <a:br>
              <a:rPr lang="en-US" sz="2000"/>
            </a:br>
            <a:r>
              <a:rPr lang="en-US" sz="2000"/>
              <a:t>1. Visual format    		2. Enhanced visual format       3. Audio format </a:t>
            </a:r>
            <a:br>
              <a:rPr lang="en-US" sz="2000"/>
            </a:br>
            <a:r>
              <a:rPr lang="en-US" sz="2000"/>
              <a:t>4. Touch mode			5. Limited dexterity mode. </a:t>
            </a:r>
            <a:endParaRPr/>
          </a:p>
        </p:txBody>
      </p:sp>
      <p:sp>
        <p:nvSpPr>
          <p:cNvPr id="229" name="Google Shape;229;p39"/>
          <p:cNvSpPr txBox="1">
            <a:spLocks noGrp="1"/>
          </p:cNvSpPr>
          <p:nvPr>
            <p:ph type="body" idx="1"/>
          </p:nvPr>
        </p:nvSpPr>
        <p:spPr>
          <a:xfrm>
            <a:off x="683581" y="3465668"/>
            <a:ext cx="7776788" cy="1061829"/>
          </a:xfrm>
          <a:prstGeom prst="rect">
            <a:avLst/>
          </a:prstGeom>
          <a:noFill/>
          <a:ln>
            <a:noFill/>
          </a:ln>
        </p:spPr>
        <p:txBody>
          <a:bodyPr spcFirstLastPara="1" wrap="square" lIns="91425" tIns="45700" rIns="91425" bIns="45700" anchor="t" anchorCtr="0">
            <a:noAutofit/>
          </a:bodyPr>
          <a:lstStyle/>
          <a:p>
            <a:pPr marL="0" lvl="0" indent="-95250" algn="l" rtl="0">
              <a:lnSpc>
                <a:spcPct val="95000"/>
              </a:lnSpc>
              <a:spcBef>
                <a:spcPts val="0"/>
              </a:spcBef>
              <a:spcAft>
                <a:spcPts val="0"/>
              </a:spcAft>
              <a:buClr>
                <a:srgbClr val="3180B0"/>
              </a:buClr>
              <a:buSzPts val="1500"/>
              <a:buFont typeface="Arial"/>
              <a:buChar char="​"/>
            </a:pPr>
            <a:r>
              <a:rPr lang="en-US"/>
              <a:t>VVSG 2.0 requirement </a:t>
            </a:r>
            <a:br>
              <a:rPr lang="en-US"/>
            </a:br>
            <a:r>
              <a:rPr lang="en-US" sz="1600"/>
              <a:t>Principle 7 – Marked, verified and cast as intended </a:t>
            </a:r>
            <a:endParaRPr/>
          </a:p>
          <a:p>
            <a:pPr marL="0" lvl="0" indent="-95250" algn="l" rtl="0">
              <a:lnSpc>
                <a:spcPct val="95000"/>
              </a:lnSpc>
              <a:spcBef>
                <a:spcPts val="300"/>
              </a:spcBef>
              <a:spcAft>
                <a:spcPts val="0"/>
              </a:spcAft>
              <a:buClr>
                <a:srgbClr val="3180B0"/>
              </a:buClr>
              <a:buSzPts val="1500"/>
              <a:buFont typeface="Arial"/>
              <a:buChar char="​"/>
            </a:pPr>
            <a:r>
              <a:rPr lang="en-US"/>
              <a:t>7.2-A  Voting methods and interaction modes</a:t>
            </a:r>
            <a:endParaRPr/>
          </a:p>
          <a:p>
            <a:pPr marL="0" lvl="0" indent="0" algn="l" rtl="0">
              <a:lnSpc>
                <a:spcPct val="95000"/>
              </a:lnSpc>
              <a:spcBef>
                <a:spcPts val="300"/>
              </a:spcBef>
              <a:spcAft>
                <a:spcPts val="0"/>
              </a:spcAft>
              <a:buClr>
                <a:srgbClr val="3180B0"/>
              </a:buClr>
              <a:buSzPts val="1500"/>
              <a:buFont typeface="Arial"/>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40"/>
          <p:cNvSpPr txBox="1">
            <a:spLocks noGrp="1"/>
          </p:cNvSpPr>
          <p:nvPr>
            <p:ph type="title"/>
          </p:nvPr>
        </p:nvSpPr>
        <p:spPr>
          <a:xfrm>
            <a:off x="544903" y="436099"/>
            <a:ext cx="3816082" cy="1981632"/>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Clr>
                <a:srgbClr val="3281B0"/>
              </a:buClr>
              <a:buSzPts val="3000"/>
              <a:buFont typeface="Open Sans"/>
              <a:buNone/>
            </a:pPr>
            <a:r>
              <a:rPr lang="en-US"/>
              <a:t>Flexible options make a difference for everyone</a:t>
            </a:r>
            <a:endParaRPr/>
          </a:p>
        </p:txBody>
      </p:sp>
      <p:sp>
        <p:nvSpPr>
          <p:cNvPr id="236" name="Google Shape;236;p40"/>
          <p:cNvSpPr txBox="1">
            <a:spLocks noGrp="1"/>
          </p:cNvSpPr>
          <p:nvPr>
            <p:ph type="body" idx="1"/>
          </p:nvPr>
        </p:nvSpPr>
        <p:spPr>
          <a:xfrm>
            <a:off x="671513" y="2620824"/>
            <a:ext cx="7900988" cy="1555888"/>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rgbClr val="4D565E"/>
              </a:buClr>
              <a:buSzPts val="2100"/>
              <a:buNone/>
            </a:pPr>
            <a:r>
              <a:rPr lang="en-US"/>
              <a:t>Vote-by-mail</a:t>
            </a:r>
            <a:endParaRPr/>
          </a:p>
          <a:p>
            <a:pPr marL="0" lvl="0" indent="0" algn="l" rtl="0">
              <a:spcBef>
                <a:spcPts val="820"/>
              </a:spcBef>
              <a:spcAft>
                <a:spcPts val="0"/>
              </a:spcAft>
              <a:buClr>
                <a:srgbClr val="4D565E"/>
              </a:buClr>
              <a:buSzPts val="2100"/>
              <a:buNone/>
            </a:pPr>
            <a:r>
              <a:rPr lang="en-US"/>
              <a:t>More early voting</a:t>
            </a:r>
            <a:endParaRPr/>
          </a:p>
          <a:p>
            <a:pPr marL="0" lvl="0" indent="0" algn="l" rtl="0">
              <a:spcBef>
                <a:spcPts val="820"/>
              </a:spcBef>
              <a:spcAft>
                <a:spcPts val="0"/>
              </a:spcAft>
              <a:buClr>
                <a:srgbClr val="4D565E"/>
              </a:buClr>
              <a:buSzPts val="2100"/>
              <a:buNone/>
            </a:pPr>
            <a:r>
              <a:rPr lang="en-US"/>
              <a:t>Vote at any vote center</a:t>
            </a:r>
            <a:endParaRPr/>
          </a:p>
          <a:p>
            <a:pPr marL="0" lvl="0" indent="0" algn="l" rtl="0">
              <a:spcBef>
                <a:spcPts val="820"/>
              </a:spcBef>
              <a:spcAft>
                <a:spcPts val="0"/>
              </a:spcAft>
              <a:buClr>
                <a:srgbClr val="4D565E"/>
              </a:buClr>
              <a:buSzPts val="2100"/>
              <a:buNone/>
            </a:pPr>
            <a:r>
              <a:rPr lang="en-US"/>
              <a:t>Remote accessible voting</a:t>
            </a:r>
            <a:endParaRPr/>
          </a:p>
        </p:txBody>
      </p:sp>
      <p:pic>
        <p:nvPicPr>
          <p:cNvPr id="237" name="Google Shape;237;p40" descr="Screen shot from a video. A man sitting in a wheel chair holding his hand awkwardly is captioned as saying &quot;But best of all, I can vote privately and independendly, just like everyone else.&quot;">
            <a:hlinkClick r:id="rId3"/>
          </p:cNvPr>
          <p:cNvPicPr preferRelativeResize="0"/>
          <p:nvPr/>
        </p:nvPicPr>
        <p:blipFill rotWithShape="1">
          <a:blip r:embed="rId4">
            <a:alphaModFix/>
          </a:blip>
          <a:srcRect l="17300" r="9800"/>
          <a:stretch/>
        </p:blipFill>
        <p:spPr>
          <a:xfrm>
            <a:off x="4559033" y="970670"/>
            <a:ext cx="4584967" cy="3153681"/>
          </a:xfrm>
          <a:prstGeom prst="rect">
            <a:avLst/>
          </a:prstGeom>
          <a:noFill/>
          <a:ln>
            <a:noFill/>
          </a:ln>
        </p:spPr>
      </p:pic>
      <p:sp>
        <p:nvSpPr>
          <p:cNvPr id="238" name="Google Shape;238;p40"/>
          <p:cNvSpPr/>
          <p:nvPr/>
        </p:nvSpPr>
        <p:spPr>
          <a:xfrm>
            <a:off x="4572000" y="4540782"/>
            <a:ext cx="4572000"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200">
                <a:solidFill>
                  <a:srgbClr val="4D565E"/>
                </a:solidFill>
                <a:latin typeface="Calibri"/>
                <a:ea typeface="Calibri"/>
                <a:cs typeface="Calibri"/>
                <a:sym typeface="Calibri"/>
              </a:rPr>
              <a:t>PSA by Disability Rights CA</a:t>
            </a:r>
            <a:br>
              <a:rPr lang="en-US" sz="1200">
                <a:solidFill>
                  <a:srgbClr val="4D565E"/>
                </a:solidFill>
                <a:latin typeface="Calibri"/>
                <a:ea typeface="Calibri"/>
                <a:cs typeface="Calibri"/>
                <a:sym typeface="Calibri"/>
              </a:rPr>
            </a:br>
            <a:r>
              <a:rPr lang="en-US" sz="1200">
                <a:solidFill>
                  <a:srgbClr val="4D565E"/>
                </a:solidFill>
                <a:latin typeface="Calibri"/>
                <a:ea typeface="Calibri"/>
                <a:cs typeface="Calibri"/>
                <a:sym typeface="Calibri"/>
              </a:rPr>
              <a:t>https://www.youtube.com/watch?v=54-Xbg5Nbg4&amp;feature=youtu.be</a:t>
            </a:r>
            <a:endParaRPr sz="1200">
              <a:solidFill>
                <a:srgbClr val="4D565E"/>
              </a:solidFill>
              <a:latin typeface="Calibri"/>
              <a:ea typeface="Calibri"/>
              <a:cs typeface="Calibri"/>
              <a:sym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41"/>
          <p:cNvSpPr txBox="1">
            <a:spLocks noGrp="1"/>
          </p:cNvSpPr>
          <p:nvPr>
            <p:ph type="title"/>
          </p:nvPr>
        </p:nvSpPr>
        <p:spPr>
          <a:xfrm>
            <a:off x="643377" y="927435"/>
            <a:ext cx="8015288" cy="85725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Clr>
                <a:srgbClr val="3281B0"/>
              </a:buClr>
              <a:buSzPts val="3000"/>
              <a:buFont typeface="Open Sans"/>
              <a:buNone/>
            </a:pPr>
            <a:r>
              <a:rPr lang="en-US"/>
              <a:t>Ballot marking systems </a:t>
            </a:r>
            <a:br>
              <a:rPr lang="en-US"/>
            </a:br>
            <a:r>
              <a:rPr lang="en-US"/>
              <a:t>and voter verification</a:t>
            </a:r>
            <a:endParaRPr/>
          </a:p>
        </p:txBody>
      </p:sp>
      <p:sp>
        <p:nvSpPr>
          <p:cNvPr id="245" name="Google Shape;245;p41"/>
          <p:cNvSpPr txBox="1">
            <a:spLocks noGrp="1"/>
          </p:cNvSpPr>
          <p:nvPr>
            <p:ph type="body" idx="1"/>
          </p:nvPr>
        </p:nvSpPr>
        <p:spPr>
          <a:xfrm>
            <a:off x="699648" y="1833033"/>
            <a:ext cx="7900988" cy="1555888"/>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rgbClr val="4D565E"/>
              </a:buClr>
              <a:buSzPts val="2100"/>
              <a:buNone/>
            </a:pPr>
            <a:r>
              <a:rPr lang="en-US"/>
              <a:t>Making voting both accessible and secure</a:t>
            </a:r>
            <a:endParaRPr/>
          </a:p>
        </p:txBody>
      </p:sp>
      <p:pic>
        <p:nvPicPr>
          <p:cNvPr id="246" name="Google Shape;246;p41" descr="Photo showing the voting system. "/>
          <p:cNvPicPr preferRelativeResize="0"/>
          <p:nvPr/>
        </p:nvPicPr>
        <p:blipFill rotWithShape="1">
          <a:blip r:embed="rId3">
            <a:alphaModFix/>
          </a:blip>
          <a:srcRect/>
          <a:stretch/>
        </p:blipFill>
        <p:spPr>
          <a:xfrm>
            <a:off x="829993" y="2553238"/>
            <a:ext cx="4748168" cy="220164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42"/>
          <p:cNvSpPr txBox="1">
            <a:spLocks noGrp="1"/>
          </p:cNvSpPr>
          <p:nvPr>
            <p:ph type="title"/>
          </p:nvPr>
        </p:nvSpPr>
        <p:spPr>
          <a:xfrm>
            <a:off x="457200" y="205979"/>
            <a:ext cx="8229600" cy="85725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Clr>
                <a:srgbClr val="4D565E"/>
              </a:buClr>
              <a:buSzPts val="2400"/>
              <a:buFont typeface="Open Sans"/>
              <a:buNone/>
            </a:pPr>
            <a:r>
              <a:rPr lang="en-US"/>
              <a:t>Ballot marking systems</a:t>
            </a:r>
            <a:br>
              <a:rPr lang="en-US">
                <a:solidFill>
                  <a:schemeClr val="dk1"/>
                </a:solidFill>
              </a:rPr>
            </a:br>
            <a:r>
              <a:rPr lang="en-US">
                <a:solidFill>
                  <a:schemeClr val="dk1"/>
                </a:solidFill>
              </a:rPr>
              <a:t>Mark, review, print, verify, cast</a:t>
            </a:r>
            <a:endParaRPr/>
          </a:p>
        </p:txBody>
      </p:sp>
      <p:pic>
        <p:nvPicPr>
          <p:cNvPr id="253" name="Google Shape;253;p42" descr="Marking screen. The contest shown is for President"/>
          <p:cNvPicPr preferRelativeResize="0"/>
          <p:nvPr/>
        </p:nvPicPr>
        <p:blipFill rotWithShape="1">
          <a:blip r:embed="rId3">
            <a:alphaModFix/>
          </a:blip>
          <a:srcRect/>
          <a:stretch/>
        </p:blipFill>
        <p:spPr>
          <a:xfrm>
            <a:off x="529167" y="1185333"/>
            <a:ext cx="1841500" cy="3284324"/>
          </a:xfrm>
          <a:prstGeom prst="rect">
            <a:avLst/>
          </a:prstGeom>
          <a:noFill/>
          <a:ln>
            <a:noFill/>
          </a:ln>
        </p:spPr>
      </p:pic>
      <p:sp>
        <p:nvSpPr>
          <p:cNvPr id="254" name="Google Shape;254;p42" descr="Next"/>
          <p:cNvSpPr/>
          <p:nvPr/>
        </p:nvSpPr>
        <p:spPr>
          <a:xfrm>
            <a:off x="2607733" y="2201333"/>
            <a:ext cx="592667" cy="694267"/>
          </a:xfrm>
          <a:prstGeom prst="rightArrow">
            <a:avLst>
              <a:gd name="adj1" fmla="val 50000"/>
              <a:gd name="adj2" fmla="val 50000"/>
            </a:avLst>
          </a:prstGeom>
          <a:solidFill>
            <a:schemeClr val="dk1"/>
          </a:solidFill>
          <a:ln>
            <a:noFill/>
          </a:ln>
          <a:effectLst>
            <a:outerShdw blurRad="40000" dist="23000" dir="5400000" rotWithShape="0">
              <a:srgbClr val="000000">
                <a:alpha val="34901"/>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255" name="Google Shape;255;p42" descr="Review screen. There are warnings for a blank contest and an undervoted contest"/>
          <p:cNvPicPr preferRelativeResize="0"/>
          <p:nvPr/>
        </p:nvPicPr>
        <p:blipFill rotWithShape="1">
          <a:blip r:embed="rId4">
            <a:alphaModFix/>
          </a:blip>
          <a:srcRect/>
          <a:stretch/>
        </p:blipFill>
        <p:spPr>
          <a:xfrm>
            <a:off x="3249083" y="1153584"/>
            <a:ext cx="1855228" cy="3291840"/>
          </a:xfrm>
          <a:prstGeom prst="rect">
            <a:avLst/>
          </a:prstGeom>
          <a:noFill/>
          <a:ln>
            <a:noFill/>
          </a:ln>
        </p:spPr>
      </p:pic>
      <p:sp>
        <p:nvSpPr>
          <p:cNvPr id="256" name="Google Shape;256;p42" descr="Next"/>
          <p:cNvSpPr/>
          <p:nvPr/>
        </p:nvSpPr>
        <p:spPr>
          <a:xfrm>
            <a:off x="5232399" y="2218266"/>
            <a:ext cx="592667" cy="694267"/>
          </a:xfrm>
          <a:prstGeom prst="rightArrow">
            <a:avLst>
              <a:gd name="adj1" fmla="val 50000"/>
              <a:gd name="adj2" fmla="val 50000"/>
            </a:avLst>
          </a:prstGeom>
          <a:solidFill>
            <a:schemeClr val="dk1"/>
          </a:solidFill>
          <a:ln>
            <a:noFill/>
          </a:ln>
          <a:effectLst>
            <a:outerShdw blurRad="40000" dist="23000" dir="5400000" rotWithShape="0">
              <a:srgbClr val="000000">
                <a:alpha val="34901"/>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257" name="Google Shape;257;p42" descr="Summary list ballot. &#10;At the top, there is a message that says This is your official ballot. Make sure it is correct before casting it. If you see an error, bring it to a poll worker."/>
          <p:cNvPicPr preferRelativeResize="0"/>
          <p:nvPr/>
        </p:nvPicPr>
        <p:blipFill rotWithShape="1">
          <a:blip r:embed="rId5">
            <a:alphaModFix/>
          </a:blip>
          <a:srcRect/>
          <a:stretch/>
        </p:blipFill>
        <p:spPr>
          <a:xfrm>
            <a:off x="5914545" y="1134532"/>
            <a:ext cx="2626783" cy="3399366"/>
          </a:xfrm>
          <a:prstGeom prst="rect">
            <a:avLst/>
          </a:prstGeom>
          <a:noFill/>
          <a:ln w="9525" cap="flat" cmpd="sng">
            <a:solidFill>
              <a:srgbClr val="4D565E"/>
            </a:solidFill>
            <a:prstDash val="solid"/>
            <a:round/>
            <a:headEnd type="none" w="sm" len="sm"/>
            <a:tailEnd type="none" w="sm" len="sm"/>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43"/>
          <p:cNvSpPr txBox="1">
            <a:spLocks noGrp="1"/>
          </p:cNvSpPr>
          <p:nvPr>
            <p:ph type="title"/>
          </p:nvPr>
        </p:nvSpPr>
        <p:spPr>
          <a:xfrm>
            <a:off x="683631" y="1077686"/>
            <a:ext cx="7775100" cy="2020465"/>
          </a:xfrm>
          <a:prstGeom prst="rect">
            <a:avLst/>
          </a:prstGeom>
          <a:noFill/>
          <a:ln>
            <a:noFill/>
          </a:ln>
        </p:spPr>
        <p:txBody>
          <a:bodyPr spcFirstLastPara="1" wrap="square" lIns="91425" tIns="45700" rIns="91425" bIns="45700" anchor="ctr" anchorCtr="0">
            <a:noAutofit/>
          </a:bodyPr>
          <a:lstStyle/>
          <a:p>
            <a:pPr marL="0" lvl="0" indent="0" algn="l" rtl="0">
              <a:lnSpc>
                <a:spcPct val="95000"/>
              </a:lnSpc>
              <a:spcBef>
                <a:spcPts val="0"/>
              </a:spcBef>
              <a:spcAft>
                <a:spcPts val="0"/>
              </a:spcAft>
              <a:buClr>
                <a:schemeClr val="dk2"/>
              </a:buClr>
              <a:buSzPts val="2400"/>
              <a:buFont typeface="Calibri"/>
              <a:buNone/>
            </a:pPr>
            <a:r>
              <a:rPr lang="en-US" sz="2400"/>
              <a:t>VVSG 2.0 must clearly and unambiguously state a position that segregated voting systems are discriminatory and not acceptable for a VVSG 2.0 approved voting system. </a:t>
            </a:r>
            <a:br>
              <a:rPr lang="en-US" sz="2400"/>
            </a:br>
            <a:br>
              <a:rPr lang="en-US" sz="2400"/>
            </a:br>
            <a:r>
              <a:rPr lang="en-US" sz="2400"/>
              <a:t>All voters using the same ballot marking interface ensures non-discrimination.</a:t>
            </a:r>
            <a:endParaRPr/>
          </a:p>
        </p:txBody>
      </p:sp>
      <p:sp>
        <p:nvSpPr>
          <p:cNvPr id="264" name="Google Shape;264;p43"/>
          <p:cNvSpPr txBox="1">
            <a:spLocks noGrp="1"/>
          </p:cNvSpPr>
          <p:nvPr>
            <p:ph type="body" idx="1"/>
          </p:nvPr>
        </p:nvSpPr>
        <p:spPr>
          <a:xfrm>
            <a:off x="683581" y="3465668"/>
            <a:ext cx="7776788" cy="1061829"/>
          </a:xfrm>
          <a:prstGeom prst="rect">
            <a:avLst/>
          </a:prstGeom>
          <a:noFill/>
          <a:ln>
            <a:noFill/>
          </a:ln>
        </p:spPr>
        <p:txBody>
          <a:bodyPr spcFirstLastPara="1" wrap="square" lIns="91425" tIns="45700" rIns="91425" bIns="45700" anchor="t" anchorCtr="0">
            <a:noAutofit/>
          </a:bodyPr>
          <a:lstStyle/>
          <a:p>
            <a:pPr marL="0" lvl="0" indent="-95250" algn="l" rtl="0">
              <a:lnSpc>
                <a:spcPct val="95000"/>
              </a:lnSpc>
              <a:spcBef>
                <a:spcPts val="0"/>
              </a:spcBef>
              <a:spcAft>
                <a:spcPts val="0"/>
              </a:spcAft>
              <a:buClr>
                <a:srgbClr val="3180B0"/>
              </a:buClr>
              <a:buSzPts val="1500"/>
              <a:buFont typeface="Arial"/>
              <a:buChar char="​"/>
            </a:pPr>
            <a:r>
              <a:rPr lang="en-US"/>
              <a:t>Comments submitted during the VVSG 2.0 Public Comment period in 2020</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44"/>
          <p:cNvSpPr txBox="1">
            <a:spLocks noGrp="1"/>
          </p:cNvSpPr>
          <p:nvPr>
            <p:ph type="title"/>
          </p:nvPr>
        </p:nvSpPr>
        <p:spPr>
          <a:xfrm>
            <a:off x="683631" y="1077686"/>
            <a:ext cx="7775100" cy="2020465"/>
          </a:xfrm>
          <a:prstGeom prst="rect">
            <a:avLst/>
          </a:prstGeom>
          <a:noFill/>
          <a:ln>
            <a:noFill/>
          </a:ln>
        </p:spPr>
        <p:txBody>
          <a:bodyPr spcFirstLastPara="1" wrap="square" lIns="91425" tIns="45700" rIns="91425" bIns="45700" anchor="ctr" anchorCtr="0">
            <a:noAutofit/>
          </a:bodyPr>
          <a:lstStyle/>
          <a:p>
            <a:pPr marL="0" lvl="0" indent="0" algn="l" rtl="0">
              <a:lnSpc>
                <a:spcPct val="95000"/>
              </a:lnSpc>
              <a:spcBef>
                <a:spcPts val="0"/>
              </a:spcBef>
              <a:spcAft>
                <a:spcPts val="0"/>
              </a:spcAft>
              <a:buClr>
                <a:schemeClr val="dk2"/>
              </a:buClr>
              <a:buSzPts val="2600"/>
              <a:buFont typeface="Calibri"/>
              <a:buNone/>
            </a:pPr>
            <a:r>
              <a:rPr lang="en-US" sz="2600"/>
              <a:t>[Accessible voting systems] should be allowed only if the disabled community still wants to use them after being advised of the security risks.</a:t>
            </a:r>
            <a:endParaRPr/>
          </a:p>
        </p:txBody>
      </p:sp>
      <p:sp>
        <p:nvSpPr>
          <p:cNvPr id="271" name="Google Shape;271;p44"/>
          <p:cNvSpPr txBox="1">
            <a:spLocks noGrp="1"/>
          </p:cNvSpPr>
          <p:nvPr>
            <p:ph type="body" idx="1"/>
          </p:nvPr>
        </p:nvSpPr>
        <p:spPr>
          <a:xfrm>
            <a:off x="683581" y="3465668"/>
            <a:ext cx="7776788" cy="1061829"/>
          </a:xfrm>
          <a:prstGeom prst="rect">
            <a:avLst/>
          </a:prstGeom>
          <a:noFill/>
          <a:ln>
            <a:noFill/>
          </a:ln>
        </p:spPr>
        <p:txBody>
          <a:bodyPr spcFirstLastPara="1" wrap="square" lIns="91425" tIns="45700" rIns="91425" bIns="45700" anchor="t" anchorCtr="0">
            <a:noAutofit/>
          </a:bodyPr>
          <a:lstStyle/>
          <a:p>
            <a:pPr marL="0" lvl="0" indent="-95250" algn="l" rtl="0">
              <a:lnSpc>
                <a:spcPct val="95000"/>
              </a:lnSpc>
              <a:spcBef>
                <a:spcPts val="0"/>
              </a:spcBef>
              <a:spcAft>
                <a:spcPts val="0"/>
              </a:spcAft>
              <a:buClr>
                <a:srgbClr val="3180B0"/>
              </a:buClr>
              <a:buSzPts val="1500"/>
              <a:buFont typeface="Arial"/>
              <a:buChar char="​"/>
            </a:pPr>
            <a:r>
              <a:rPr lang="en-US"/>
              <a:t>Paraphrase of an argument against making accessible voting systems available to anyone who wants to use them. </a:t>
            </a:r>
            <a:br>
              <a:rPr lang="en-US"/>
            </a:br>
            <a:br>
              <a:rPr lang="en-US"/>
            </a:b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7"/>
          <p:cNvSpPr txBox="1">
            <a:spLocks noGrp="1"/>
          </p:cNvSpPr>
          <p:nvPr>
            <p:ph type="title"/>
          </p:nvPr>
        </p:nvSpPr>
        <p:spPr>
          <a:xfrm>
            <a:off x="183931" y="248020"/>
            <a:ext cx="8229600" cy="654188"/>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Clr>
                <a:srgbClr val="4D565E"/>
              </a:buClr>
              <a:buSzPts val="2400"/>
              <a:buFont typeface="Open Sans"/>
              <a:buNone/>
            </a:pPr>
            <a:r>
              <a:rPr lang="en-US"/>
              <a:t>Civil rights, voting rights, disability rights</a:t>
            </a:r>
            <a:endParaRPr/>
          </a:p>
        </p:txBody>
      </p:sp>
      <p:sp>
        <p:nvSpPr>
          <p:cNvPr id="110" name="Google Shape;110;p27"/>
          <p:cNvSpPr txBox="1"/>
          <p:nvPr/>
        </p:nvSpPr>
        <p:spPr>
          <a:xfrm>
            <a:off x="178674" y="1334835"/>
            <a:ext cx="1534512" cy="1005403"/>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a:solidFill>
                  <a:schemeClr val="dk1"/>
                </a:solidFill>
                <a:latin typeface="Calibri"/>
                <a:ea typeface="Calibri"/>
                <a:cs typeface="Calibri"/>
                <a:sym typeface="Calibri"/>
              </a:rPr>
              <a:t>Civil Rights Act 1964</a:t>
            </a:r>
            <a:endParaRPr/>
          </a:p>
          <a:p>
            <a:pPr marL="0" marR="0" lvl="0" indent="0" algn="l" rtl="0">
              <a:spcBef>
                <a:spcPts val="400"/>
              </a:spcBef>
              <a:spcAft>
                <a:spcPts val="0"/>
              </a:spcAft>
              <a:buNone/>
            </a:pPr>
            <a:r>
              <a:rPr lang="en-US" sz="1400">
                <a:solidFill>
                  <a:schemeClr val="dk1"/>
                </a:solidFill>
                <a:latin typeface="Calibri"/>
                <a:ea typeface="Calibri"/>
                <a:cs typeface="Calibri"/>
                <a:sym typeface="Calibri"/>
              </a:rPr>
              <a:t>Voting Rights Act 1965</a:t>
            </a:r>
            <a:endParaRPr/>
          </a:p>
        </p:txBody>
      </p:sp>
      <p:sp>
        <p:nvSpPr>
          <p:cNvPr id="111" name="Google Shape;111;p27"/>
          <p:cNvSpPr txBox="1"/>
          <p:nvPr/>
        </p:nvSpPr>
        <p:spPr>
          <a:xfrm>
            <a:off x="436179" y="2923112"/>
            <a:ext cx="1576552" cy="73866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a:solidFill>
                  <a:srgbClr val="4D565E"/>
                </a:solidFill>
                <a:latin typeface="Calibri"/>
                <a:ea typeface="Calibri"/>
                <a:cs typeface="Calibri"/>
                <a:sym typeface="Calibri"/>
              </a:rPr>
              <a:t>Architectural Barriers Act</a:t>
            </a:r>
            <a:br>
              <a:rPr lang="en-US" sz="1400">
                <a:solidFill>
                  <a:srgbClr val="4D565E"/>
                </a:solidFill>
                <a:latin typeface="Calibri"/>
                <a:ea typeface="Calibri"/>
                <a:cs typeface="Calibri"/>
                <a:sym typeface="Calibri"/>
              </a:rPr>
            </a:br>
            <a:r>
              <a:rPr lang="en-US" sz="1400">
                <a:solidFill>
                  <a:srgbClr val="4D565E"/>
                </a:solidFill>
                <a:latin typeface="Calibri"/>
                <a:ea typeface="Calibri"/>
                <a:cs typeface="Calibri"/>
                <a:sym typeface="Calibri"/>
              </a:rPr>
              <a:t>1968</a:t>
            </a:r>
            <a:endParaRPr/>
          </a:p>
        </p:txBody>
      </p:sp>
      <p:sp>
        <p:nvSpPr>
          <p:cNvPr id="112" name="Google Shape;112;p27"/>
          <p:cNvSpPr/>
          <p:nvPr/>
        </p:nvSpPr>
        <p:spPr>
          <a:xfrm>
            <a:off x="1843543" y="1601574"/>
            <a:ext cx="1556554" cy="73866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400">
                <a:solidFill>
                  <a:srgbClr val="4D565E"/>
                </a:solidFill>
                <a:latin typeface="Calibri"/>
                <a:ea typeface="Calibri"/>
                <a:cs typeface="Calibri"/>
                <a:sym typeface="Calibri"/>
              </a:rPr>
              <a:t>Equal Rights Amendment</a:t>
            </a:r>
            <a:endParaRPr/>
          </a:p>
          <a:p>
            <a:pPr marL="0" marR="0" lvl="0" indent="0" algn="l" rtl="0">
              <a:spcBef>
                <a:spcPts val="0"/>
              </a:spcBef>
              <a:spcAft>
                <a:spcPts val="0"/>
              </a:spcAft>
              <a:buNone/>
            </a:pPr>
            <a:r>
              <a:rPr lang="en-US" sz="1400">
                <a:solidFill>
                  <a:srgbClr val="4D565E"/>
                </a:solidFill>
                <a:latin typeface="Calibri"/>
                <a:ea typeface="Calibri"/>
                <a:cs typeface="Calibri"/>
                <a:sym typeface="Calibri"/>
              </a:rPr>
              <a:t>1972</a:t>
            </a:r>
            <a:endParaRPr/>
          </a:p>
        </p:txBody>
      </p:sp>
      <p:sp>
        <p:nvSpPr>
          <p:cNvPr id="113" name="Google Shape;113;p27"/>
          <p:cNvSpPr txBox="1"/>
          <p:nvPr/>
        </p:nvSpPr>
        <p:spPr>
          <a:xfrm>
            <a:off x="1881351" y="2923112"/>
            <a:ext cx="1576552" cy="52322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a:solidFill>
                  <a:srgbClr val="4D565E"/>
                </a:solidFill>
                <a:latin typeface="Calibri"/>
                <a:ea typeface="Calibri"/>
                <a:cs typeface="Calibri"/>
                <a:sym typeface="Calibri"/>
              </a:rPr>
              <a:t>Rehabilitation Act</a:t>
            </a:r>
            <a:br>
              <a:rPr lang="en-US" sz="1400">
                <a:solidFill>
                  <a:srgbClr val="4D565E"/>
                </a:solidFill>
                <a:latin typeface="Calibri"/>
                <a:ea typeface="Calibri"/>
                <a:cs typeface="Calibri"/>
                <a:sym typeface="Calibri"/>
              </a:rPr>
            </a:br>
            <a:r>
              <a:rPr lang="en-US" sz="1400">
                <a:solidFill>
                  <a:srgbClr val="4D565E"/>
                </a:solidFill>
                <a:latin typeface="Calibri"/>
                <a:ea typeface="Calibri"/>
                <a:cs typeface="Calibri"/>
                <a:sym typeface="Calibri"/>
              </a:rPr>
              <a:t>1973</a:t>
            </a:r>
            <a:endParaRPr/>
          </a:p>
        </p:txBody>
      </p:sp>
      <p:sp>
        <p:nvSpPr>
          <p:cNvPr id="114" name="Google Shape;114;p27"/>
          <p:cNvSpPr/>
          <p:nvPr/>
        </p:nvSpPr>
        <p:spPr>
          <a:xfrm>
            <a:off x="3824741" y="2923112"/>
            <a:ext cx="1556554" cy="73866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400">
                <a:solidFill>
                  <a:schemeClr val="dk1"/>
                </a:solidFill>
                <a:latin typeface="Calibri"/>
                <a:ea typeface="Calibri"/>
                <a:cs typeface="Calibri"/>
                <a:sym typeface="Calibri"/>
              </a:rPr>
              <a:t>Americans with Disabilities Act 1990</a:t>
            </a:r>
            <a:endParaRPr/>
          </a:p>
        </p:txBody>
      </p:sp>
      <p:sp>
        <p:nvSpPr>
          <p:cNvPr id="115" name="Google Shape;115;p27"/>
          <p:cNvSpPr txBox="1"/>
          <p:nvPr/>
        </p:nvSpPr>
        <p:spPr>
          <a:xfrm>
            <a:off x="4235663" y="1334835"/>
            <a:ext cx="2207172" cy="1005403"/>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a:solidFill>
                  <a:srgbClr val="4D565E"/>
                </a:solidFill>
                <a:latin typeface="Calibri"/>
                <a:ea typeface="Calibri"/>
                <a:cs typeface="Calibri"/>
                <a:sym typeface="Calibri"/>
              </a:rPr>
              <a:t>Language Assistance Act 1992</a:t>
            </a:r>
            <a:endParaRPr/>
          </a:p>
          <a:p>
            <a:pPr marL="0" marR="0" lvl="0" indent="0" algn="l" rtl="0">
              <a:spcBef>
                <a:spcPts val="400"/>
              </a:spcBef>
              <a:spcAft>
                <a:spcPts val="0"/>
              </a:spcAft>
              <a:buNone/>
            </a:pPr>
            <a:r>
              <a:rPr lang="en-US" sz="1400">
                <a:solidFill>
                  <a:srgbClr val="4D565E"/>
                </a:solidFill>
                <a:latin typeface="Calibri"/>
                <a:ea typeface="Calibri"/>
                <a:cs typeface="Calibri"/>
                <a:sym typeface="Calibri"/>
              </a:rPr>
              <a:t>Nat’l Voter Registration Act 1993</a:t>
            </a:r>
            <a:endParaRPr/>
          </a:p>
        </p:txBody>
      </p:sp>
      <p:sp>
        <p:nvSpPr>
          <p:cNvPr id="116" name="Google Shape;116;p27"/>
          <p:cNvSpPr txBox="1"/>
          <p:nvPr/>
        </p:nvSpPr>
        <p:spPr>
          <a:xfrm>
            <a:off x="5701858" y="2923112"/>
            <a:ext cx="1665889" cy="1005403"/>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a:solidFill>
                  <a:srgbClr val="4D565E"/>
                </a:solidFill>
                <a:latin typeface="Calibri"/>
                <a:ea typeface="Calibri"/>
                <a:cs typeface="Calibri"/>
                <a:sym typeface="Calibri"/>
              </a:rPr>
              <a:t>Section 508</a:t>
            </a:r>
            <a:endParaRPr/>
          </a:p>
          <a:p>
            <a:pPr marL="0" marR="0" lvl="0" indent="0" algn="l" rtl="0">
              <a:spcBef>
                <a:spcPts val="0"/>
              </a:spcBef>
              <a:spcAft>
                <a:spcPts val="0"/>
              </a:spcAft>
              <a:buNone/>
            </a:pPr>
            <a:r>
              <a:rPr lang="en-US" sz="1400">
                <a:solidFill>
                  <a:srgbClr val="4D565E"/>
                </a:solidFill>
                <a:latin typeface="Calibri"/>
                <a:ea typeface="Calibri"/>
                <a:cs typeface="Calibri"/>
                <a:sym typeface="Calibri"/>
              </a:rPr>
              <a:t>1998</a:t>
            </a:r>
            <a:endParaRPr/>
          </a:p>
          <a:p>
            <a:pPr marL="0" marR="0" lvl="0" indent="0" algn="l" rtl="0">
              <a:spcBef>
                <a:spcPts val="400"/>
              </a:spcBef>
              <a:spcAft>
                <a:spcPts val="0"/>
              </a:spcAft>
              <a:buNone/>
            </a:pPr>
            <a:r>
              <a:rPr lang="en-US" sz="1400">
                <a:solidFill>
                  <a:srgbClr val="4D565E"/>
                </a:solidFill>
                <a:latin typeface="Calibri"/>
                <a:ea typeface="Calibri"/>
                <a:cs typeface="Calibri"/>
                <a:sym typeface="Calibri"/>
              </a:rPr>
              <a:t>WCAG 1.0 </a:t>
            </a:r>
            <a:br>
              <a:rPr lang="en-US" sz="1400">
                <a:solidFill>
                  <a:srgbClr val="4D565E"/>
                </a:solidFill>
                <a:latin typeface="Calibri"/>
                <a:ea typeface="Calibri"/>
                <a:cs typeface="Calibri"/>
                <a:sym typeface="Calibri"/>
              </a:rPr>
            </a:br>
            <a:r>
              <a:rPr lang="en-US" sz="1400">
                <a:solidFill>
                  <a:srgbClr val="4D565E"/>
                </a:solidFill>
                <a:latin typeface="Calibri"/>
                <a:ea typeface="Calibri"/>
                <a:cs typeface="Calibri"/>
                <a:sym typeface="Calibri"/>
              </a:rPr>
              <a:t>1999</a:t>
            </a:r>
            <a:endParaRPr/>
          </a:p>
        </p:txBody>
      </p:sp>
      <p:sp>
        <p:nvSpPr>
          <p:cNvPr id="117" name="Google Shape;117;p27"/>
          <p:cNvSpPr txBox="1"/>
          <p:nvPr/>
        </p:nvSpPr>
        <p:spPr>
          <a:xfrm>
            <a:off x="6595242" y="1601574"/>
            <a:ext cx="1361090" cy="73866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a:solidFill>
                  <a:schemeClr val="dk1"/>
                </a:solidFill>
                <a:latin typeface="Calibri"/>
                <a:ea typeface="Calibri"/>
                <a:cs typeface="Calibri"/>
                <a:sym typeface="Calibri"/>
              </a:rPr>
              <a:t>Help America Vote Act</a:t>
            </a:r>
            <a:br>
              <a:rPr lang="en-US" sz="1400">
                <a:solidFill>
                  <a:schemeClr val="dk1"/>
                </a:solidFill>
                <a:latin typeface="Calibri"/>
                <a:ea typeface="Calibri"/>
                <a:cs typeface="Calibri"/>
                <a:sym typeface="Calibri"/>
              </a:rPr>
            </a:br>
            <a:r>
              <a:rPr lang="en-US" sz="1400">
                <a:solidFill>
                  <a:schemeClr val="dk1"/>
                </a:solidFill>
                <a:latin typeface="Calibri"/>
                <a:ea typeface="Calibri"/>
                <a:cs typeface="Calibri"/>
                <a:sym typeface="Calibri"/>
              </a:rPr>
              <a:t>2002</a:t>
            </a:r>
            <a:endParaRPr/>
          </a:p>
        </p:txBody>
      </p:sp>
      <p:sp>
        <p:nvSpPr>
          <p:cNvPr id="118" name="Google Shape;118;p27"/>
          <p:cNvSpPr txBox="1"/>
          <p:nvPr/>
        </p:nvSpPr>
        <p:spPr>
          <a:xfrm>
            <a:off x="7300163" y="2979383"/>
            <a:ext cx="1576552" cy="116955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a:solidFill>
                  <a:schemeClr val="dk1"/>
                </a:solidFill>
                <a:latin typeface="Calibri"/>
                <a:ea typeface="Calibri"/>
                <a:cs typeface="Calibri"/>
                <a:sym typeface="Calibri"/>
              </a:rPr>
              <a:t>WCAG 2.0</a:t>
            </a:r>
            <a:br>
              <a:rPr lang="en-US" sz="1400">
                <a:solidFill>
                  <a:schemeClr val="dk1"/>
                </a:solidFill>
                <a:latin typeface="Calibri"/>
                <a:ea typeface="Calibri"/>
                <a:cs typeface="Calibri"/>
                <a:sym typeface="Calibri"/>
              </a:rPr>
            </a:br>
            <a:r>
              <a:rPr lang="en-US" sz="1400">
                <a:solidFill>
                  <a:schemeClr val="dk1"/>
                </a:solidFill>
                <a:latin typeface="Calibri"/>
                <a:ea typeface="Calibri"/>
                <a:cs typeface="Calibri"/>
                <a:sym typeface="Calibri"/>
              </a:rPr>
              <a:t>2008</a:t>
            </a:r>
            <a:endParaRPr/>
          </a:p>
          <a:p>
            <a:pPr marL="0" marR="0" lvl="0" indent="0" algn="l" rtl="0">
              <a:spcBef>
                <a:spcPts val="0"/>
              </a:spcBef>
              <a:spcAft>
                <a:spcPts val="0"/>
              </a:spcAft>
              <a:buNone/>
            </a:pPr>
            <a:endParaRPr sz="1400">
              <a:solidFill>
                <a:schemeClr val="dk1"/>
              </a:solidFill>
              <a:latin typeface="Calibri"/>
              <a:ea typeface="Calibri"/>
              <a:cs typeface="Calibri"/>
              <a:sym typeface="Calibri"/>
            </a:endParaRPr>
          </a:p>
          <a:p>
            <a:pPr marL="0" marR="0" lvl="0" indent="0" algn="l" rtl="0">
              <a:spcBef>
                <a:spcPts val="0"/>
              </a:spcBef>
              <a:spcAft>
                <a:spcPts val="0"/>
              </a:spcAft>
              <a:buNone/>
            </a:pPr>
            <a:r>
              <a:rPr lang="en-US" sz="1400">
                <a:solidFill>
                  <a:schemeClr val="dk1"/>
                </a:solidFill>
                <a:latin typeface="Calibri"/>
                <a:ea typeface="Calibri"/>
                <a:cs typeface="Calibri"/>
                <a:sym typeface="Calibri"/>
              </a:rPr>
              <a:t>VVSG 1.0</a:t>
            </a:r>
            <a:br>
              <a:rPr lang="en-US" sz="1400">
                <a:solidFill>
                  <a:schemeClr val="dk1"/>
                </a:solidFill>
                <a:latin typeface="Calibri"/>
                <a:ea typeface="Calibri"/>
                <a:cs typeface="Calibri"/>
                <a:sym typeface="Calibri"/>
              </a:rPr>
            </a:br>
            <a:r>
              <a:rPr lang="en-US" sz="1400">
                <a:solidFill>
                  <a:schemeClr val="dk1"/>
                </a:solidFill>
                <a:latin typeface="Calibri"/>
                <a:ea typeface="Calibri"/>
                <a:cs typeface="Calibri"/>
                <a:sym typeface="Calibri"/>
              </a:rPr>
              <a:t>2006</a:t>
            </a:r>
            <a:endParaRPr/>
          </a:p>
        </p:txBody>
      </p:sp>
      <p:sp>
        <p:nvSpPr>
          <p:cNvPr id="119" name="Google Shape;119;p27"/>
          <p:cNvSpPr txBox="1"/>
          <p:nvPr/>
        </p:nvSpPr>
        <p:spPr>
          <a:xfrm>
            <a:off x="8145517" y="1585808"/>
            <a:ext cx="998483" cy="73866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a:solidFill>
                  <a:srgbClr val="4D565E"/>
                </a:solidFill>
                <a:latin typeface="Calibri"/>
                <a:ea typeface="Calibri"/>
                <a:cs typeface="Calibri"/>
                <a:sym typeface="Calibri"/>
              </a:rPr>
              <a:t>Obergefell v. Hodges</a:t>
            </a:r>
            <a:br>
              <a:rPr lang="en-US" sz="1400">
                <a:solidFill>
                  <a:srgbClr val="4D565E"/>
                </a:solidFill>
                <a:latin typeface="Calibri"/>
                <a:ea typeface="Calibri"/>
                <a:cs typeface="Calibri"/>
                <a:sym typeface="Calibri"/>
              </a:rPr>
            </a:br>
            <a:r>
              <a:rPr lang="en-US" sz="1400">
                <a:solidFill>
                  <a:srgbClr val="4D565E"/>
                </a:solidFill>
                <a:latin typeface="Calibri"/>
                <a:ea typeface="Calibri"/>
                <a:cs typeface="Calibri"/>
                <a:sym typeface="Calibri"/>
              </a:rPr>
              <a:t>2015</a:t>
            </a:r>
            <a:endParaRPr/>
          </a:p>
        </p:txBody>
      </p:sp>
      <p:sp>
        <p:nvSpPr>
          <p:cNvPr id="139" name="Google Shape;139;p27"/>
          <p:cNvSpPr txBox="1"/>
          <p:nvPr/>
        </p:nvSpPr>
        <p:spPr>
          <a:xfrm>
            <a:off x="8257735" y="3159918"/>
            <a:ext cx="886265" cy="52322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a:solidFill>
                  <a:schemeClr val="dk1"/>
                </a:solidFill>
                <a:latin typeface="Calibri"/>
                <a:ea typeface="Calibri"/>
                <a:cs typeface="Calibri"/>
                <a:sym typeface="Calibri"/>
              </a:rPr>
              <a:t>VVSG 1.1</a:t>
            </a:r>
            <a:endParaRPr/>
          </a:p>
          <a:p>
            <a:pPr marL="0" marR="0" lvl="0" indent="0" algn="l" rtl="0">
              <a:spcBef>
                <a:spcPts val="0"/>
              </a:spcBef>
              <a:spcAft>
                <a:spcPts val="0"/>
              </a:spcAft>
              <a:buNone/>
            </a:pPr>
            <a:r>
              <a:rPr lang="en-US" sz="1400">
                <a:solidFill>
                  <a:schemeClr val="dk1"/>
                </a:solidFill>
                <a:latin typeface="Calibri"/>
                <a:ea typeface="Calibri"/>
                <a:cs typeface="Calibri"/>
                <a:sym typeface="Calibri"/>
              </a:rPr>
              <a:t>2015</a:t>
            </a:r>
            <a:endParaRPr/>
          </a:p>
        </p:txBody>
      </p:sp>
      <p:grpSp>
        <p:nvGrpSpPr>
          <p:cNvPr id="120" name="Google Shape;120;p27" descr="Telephone 1900; Fax Machines 1980; Windows 3 1980; Google 1998; MacOS 2001; iPhone 2007"/>
          <p:cNvGrpSpPr/>
          <p:nvPr/>
        </p:nvGrpSpPr>
        <p:grpSpPr>
          <a:xfrm>
            <a:off x="-73563" y="4233925"/>
            <a:ext cx="8907509" cy="466919"/>
            <a:chOff x="-73563" y="4076759"/>
            <a:chExt cx="8907509" cy="466919"/>
          </a:xfrm>
        </p:grpSpPr>
        <p:sp>
          <p:nvSpPr>
            <p:cNvPr id="121" name="Google Shape;121;p27"/>
            <p:cNvSpPr txBox="1"/>
            <p:nvPr/>
          </p:nvSpPr>
          <p:spPr>
            <a:xfrm>
              <a:off x="7472856" y="4076759"/>
              <a:ext cx="1361090"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a:solidFill>
                    <a:srgbClr val="4D565E"/>
                  </a:solidFill>
                  <a:latin typeface="Calibri"/>
                  <a:ea typeface="Calibri"/>
                  <a:cs typeface="Calibri"/>
                  <a:sym typeface="Calibri"/>
                </a:rPr>
                <a:t>iPhone</a:t>
              </a:r>
              <a:endParaRPr/>
            </a:p>
            <a:p>
              <a:pPr marL="0" marR="0" lvl="0" indent="0" algn="l" rtl="0">
                <a:spcBef>
                  <a:spcPts val="0"/>
                </a:spcBef>
                <a:spcAft>
                  <a:spcPts val="0"/>
                </a:spcAft>
                <a:buNone/>
              </a:pPr>
              <a:r>
                <a:rPr lang="en-US" sz="1200">
                  <a:solidFill>
                    <a:srgbClr val="4D565E"/>
                  </a:solidFill>
                  <a:latin typeface="Calibri"/>
                  <a:ea typeface="Calibri"/>
                  <a:cs typeface="Calibri"/>
                  <a:sym typeface="Calibri"/>
                </a:rPr>
                <a:t>2007</a:t>
              </a:r>
              <a:endParaRPr/>
            </a:p>
          </p:txBody>
        </p:sp>
        <p:sp>
          <p:nvSpPr>
            <p:cNvPr id="122" name="Google Shape;122;p27"/>
            <p:cNvSpPr txBox="1"/>
            <p:nvPr/>
          </p:nvSpPr>
          <p:spPr>
            <a:xfrm>
              <a:off x="3778470" y="4076759"/>
              <a:ext cx="1361090"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a:solidFill>
                    <a:srgbClr val="4D565E"/>
                  </a:solidFill>
                  <a:latin typeface="Calibri"/>
                  <a:ea typeface="Calibri"/>
                  <a:cs typeface="Calibri"/>
                  <a:sym typeface="Calibri"/>
                </a:rPr>
                <a:t>Windows 3</a:t>
              </a:r>
              <a:endParaRPr/>
            </a:p>
            <a:p>
              <a:pPr marL="0" marR="0" lvl="0" indent="0" algn="l" rtl="0">
                <a:spcBef>
                  <a:spcPts val="0"/>
                </a:spcBef>
                <a:spcAft>
                  <a:spcPts val="0"/>
                </a:spcAft>
                <a:buNone/>
              </a:pPr>
              <a:r>
                <a:rPr lang="en-US" sz="1200">
                  <a:solidFill>
                    <a:srgbClr val="4D565E"/>
                  </a:solidFill>
                  <a:latin typeface="Calibri"/>
                  <a:ea typeface="Calibri"/>
                  <a:cs typeface="Calibri"/>
                  <a:sym typeface="Calibri"/>
                </a:rPr>
                <a:t>1990</a:t>
              </a:r>
              <a:endParaRPr/>
            </a:p>
          </p:txBody>
        </p:sp>
        <p:sp>
          <p:nvSpPr>
            <p:cNvPr id="123" name="Google Shape;123;p27"/>
            <p:cNvSpPr txBox="1"/>
            <p:nvPr/>
          </p:nvSpPr>
          <p:spPr>
            <a:xfrm>
              <a:off x="6411309" y="4076759"/>
              <a:ext cx="725213"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a:solidFill>
                    <a:srgbClr val="4D565E"/>
                  </a:solidFill>
                  <a:latin typeface="Calibri"/>
                  <a:ea typeface="Calibri"/>
                  <a:cs typeface="Calibri"/>
                  <a:sym typeface="Calibri"/>
                </a:rPr>
                <a:t>MacOS</a:t>
              </a:r>
              <a:endParaRPr/>
            </a:p>
            <a:p>
              <a:pPr marL="0" marR="0" lvl="0" indent="0" algn="l" rtl="0">
                <a:spcBef>
                  <a:spcPts val="0"/>
                </a:spcBef>
                <a:spcAft>
                  <a:spcPts val="0"/>
                </a:spcAft>
                <a:buNone/>
              </a:pPr>
              <a:r>
                <a:rPr lang="en-US" sz="1200">
                  <a:solidFill>
                    <a:srgbClr val="4D565E"/>
                  </a:solidFill>
                  <a:latin typeface="Calibri"/>
                  <a:ea typeface="Calibri"/>
                  <a:cs typeface="Calibri"/>
                  <a:sym typeface="Calibri"/>
                </a:rPr>
                <a:t>2001</a:t>
              </a:r>
              <a:endParaRPr/>
            </a:p>
          </p:txBody>
        </p:sp>
        <p:sp>
          <p:nvSpPr>
            <p:cNvPr id="124" name="Google Shape;124;p27"/>
            <p:cNvSpPr txBox="1"/>
            <p:nvPr/>
          </p:nvSpPr>
          <p:spPr>
            <a:xfrm>
              <a:off x="2554015" y="4076759"/>
              <a:ext cx="1361090"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a:solidFill>
                    <a:srgbClr val="4D565E"/>
                  </a:solidFill>
                  <a:latin typeface="Calibri"/>
                  <a:ea typeface="Calibri"/>
                  <a:cs typeface="Calibri"/>
                  <a:sym typeface="Calibri"/>
                </a:rPr>
                <a:t>Fax machines</a:t>
              </a:r>
              <a:endParaRPr/>
            </a:p>
            <a:p>
              <a:pPr marL="0" marR="0" lvl="0" indent="0" algn="l" rtl="0">
                <a:spcBef>
                  <a:spcPts val="0"/>
                </a:spcBef>
                <a:spcAft>
                  <a:spcPts val="0"/>
                </a:spcAft>
                <a:buNone/>
              </a:pPr>
              <a:r>
                <a:rPr lang="en-US" sz="1200">
                  <a:solidFill>
                    <a:srgbClr val="4D565E"/>
                  </a:solidFill>
                  <a:latin typeface="Calibri"/>
                  <a:ea typeface="Calibri"/>
                  <a:cs typeface="Calibri"/>
                  <a:sym typeface="Calibri"/>
                </a:rPr>
                <a:t>1980</a:t>
              </a:r>
              <a:endParaRPr/>
            </a:p>
          </p:txBody>
        </p:sp>
        <p:sp>
          <p:nvSpPr>
            <p:cNvPr id="125" name="Google Shape;125;p27"/>
            <p:cNvSpPr txBox="1"/>
            <p:nvPr/>
          </p:nvSpPr>
          <p:spPr>
            <a:xfrm>
              <a:off x="5623034" y="4076759"/>
              <a:ext cx="746233"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a:solidFill>
                    <a:srgbClr val="4D565E"/>
                  </a:solidFill>
                  <a:latin typeface="Calibri"/>
                  <a:ea typeface="Calibri"/>
                  <a:cs typeface="Calibri"/>
                  <a:sym typeface="Calibri"/>
                </a:rPr>
                <a:t>Google</a:t>
              </a:r>
              <a:br>
                <a:rPr lang="en-US" sz="1200">
                  <a:solidFill>
                    <a:srgbClr val="4D565E"/>
                  </a:solidFill>
                  <a:latin typeface="Calibri"/>
                  <a:ea typeface="Calibri"/>
                  <a:cs typeface="Calibri"/>
                  <a:sym typeface="Calibri"/>
                </a:rPr>
              </a:br>
              <a:r>
                <a:rPr lang="en-US" sz="1200">
                  <a:solidFill>
                    <a:srgbClr val="4D565E"/>
                  </a:solidFill>
                  <a:latin typeface="Calibri"/>
                  <a:ea typeface="Calibri"/>
                  <a:cs typeface="Calibri"/>
                  <a:sym typeface="Calibri"/>
                </a:rPr>
                <a:t>1998</a:t>
              </a:r>
              <a:endParaRPr/>
            </a:p>
          </p:txBody>
        </p:sp>
        <p:sp>
          <p:nvSpPr>
            <p:cNvPr id="126" name="Google Shape;126;p27"/>
            <p:cNvSpPr txBox="1"/>
            <p:nvPr/>
          </p:nvSpPr>
          <p:spPr>
            <a:xfrm>
              <a:off x="-73563" y="4082013"/>
              <a:ext cx="1361090"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a:solidFill>
                    <a:srgbClr val="4D565E"/>
                  </a:solidFill>
                  <a:latin typeface="Calibri"/>
                  <a:ea typeface="Calibri"/>
                  <a:cs typeface="Calibri"/>
                  <a:sym typeface="Calibri"/>
                </a:rPr>
                <a:t>Telephone</a:t>
              </a:r>
              <a:endParaRPr/>
            </a:p>
            <a:p>
              <a:pPr marL="0" marR="0" lvl="0" indent="0" algn="l" rtl="0">
                <a:spcBef>
                  <a:spcPts val="0"/>
                </a:spcBef>
                <a:spcAft>
                  <a:spcPts val="0"/>
                </a:spcAft>
                <a:buNone/>
              </a:pPr>
              <a:r>
                <a:rPr lang="en-US" sz="1200">
                  <a:solidFill>
                    <a:srgbClr val="4D565E"/>
                  </a:solidFill>
                  <a:latin typeface="Calibri"/>
                  <a:ea typeface="Calibri"/>
                  <a:cs typeface="Calibri"/>
                  <a:sym typeface="Calibri"/>
                </a:rPr>
                <a:t>1900</a:t>
              </a:r>
              <a:endParaRPr/>
            </a:p>
          </p:txBody>
        </p:sp>
      </p:grpSp>
      <p:grpSp>
        <p:nvGrpSpPr>
          <p:cNvPr id="127" name="Google Shape;127;p27">
            <a:extLst>
              <a:ext uri="{C183D7F6-B498-43B3-948B-1728B52AA6E4}">
                <adec:decorative xmlns:adec="http://schemas.microsoft.com/office/drawing/2017/decorative" val="1"/>
              </a:ext>
            </a:extLst>
          </p:cNvPr>
          <p:cNvGrpSpPr/>
          <p:nvPr/>
        </p:nvGrpSpPr>
        <p:grpSpPr>
          <a:xfrm>
            <a:off x="241738" y="2349058"/>
            <a:ext cx="8650014" cy="614856"/>
            <a:chOff x="241738" y="2349058"/>
            <a:chExt cx="8650014" cy="614856"/>
          </a:xfrm>
        </p:grpSpPr>
        <p:cxnSp>
          <p:nvCxnSpPr>
            <p:cNvPr id="128" name="Google Shape;128;p27"/>
            <p:cNvCxnSpPr/>
            <p:nvPr/>
          </p:nvCxnSpPr>
          <p:spPr>
            <a:xfrm>
              <a:off x="241738" y="2659114"/>
              <a:ext cx="8650014" cy="0"/>
            </a:xfrm>
            <a:prstGeom prst="straightConnector1">
              <a:avLst/>
            </a:prstGeom>
            <a:noFill/>
            <a:ln w="25400" cap="flat" cmpd="sng">
              <a:solidFill>
                <a:schemeClr val="accent1"/>
              </a:solidFill>
              <a:prstDash val="solid"/>
              <a:round/>
              <a:headEnd type="none" w="sm" len="sm"/>
              <a:tailEnd type="none" w="sm" len="sm"/>
            </a:ln>
          </p:spPr>
        </p:cxnSp>
        <p:cxnSp>
          <p:nvCxnSpPr>
            <p:cNvPr id="129" name="Google Shape;129;p27"/>
            <p:cNvCxnSpPr/>
            <p:nvPr/>
          </p:nvCxnSpPr>
          <p:spPr>
            <a:xfrm>
              <a:off x="6716113" y="2375334"/>
              <a:ext cx="0" cy="299545"/>
            </a:xfrm>
            <a:prstGeom prst="straightConnector1">
              <a:avLst/>
            </a:prstGeom>
            <a:noFill/>
            <a:ln w="25400" cap="flat" cmpd="sng">
              <a:solidFill>
                <a:schemeClr val="accent1"/>
              </a:solidFill>
              <a:prstDash val="solid"/>
              <a:round/>
              <a:headEnd type="none" w="sm" len="sm"/>
              <a:tailEnd type="none" w="sm" len="sm"/>
            </a:ln>
          </p:spPr>
        </p:cxnSp>
        <p:cxnSp>
          <p:nvCxnSpPr>
            <p:cNvPr id="130" name="Google Shape;130;p27"/>
            <p:cNvCxnSpPr/>
            <p:nvPr/>
          </p:nvCxnSpPr>
          <p:spPr>
            <a:xfrm>
              <a:off x="5875281" y="2648603"/>
              <a:ext cx="0" cy="299545"/>
            </a:xfrm>
            <a:prstGeom prst="straightConnector1">
              <a:avLst/>
            </a:prstGeom>
            <a:noFill/>
            <a:ln w="25400" cap="flat" cmpd="sng">
              <a:solidFill>
                <a:schemeClr val="accent1"/>
              </a:solidFill>
              <a:prstDash val="solid"/>
              <a:round/>
              <a:headEnd type="none" w="sm" len="sm"/>
              <a:tailEnd type="none" w="sm" len="sm"/>
            </a:ln>
          </p:spPr>
        </p:cxnSp>
        <p:cxnSp>
          <p:nvCxnSpPr>
            <p:cNvPr id="131" name="Google Shape;131;p27"/>
            <p:cNvCxnSpPr/>
            <p:nvPr/>
          </p:nvCxnSpPr>
          <p:spPr>
            <a:xfrm>
              <a:off x="7740870" y="2664369"/>
              <a:ext cx="0" cy="299545"/>
            </a:xfrm>
            <a:prstGeom prst="straightConnector1">
              <a:avLst/>
            </a:prstGeom>
            <a:noFill/>
            <a:ln w="25400" cap="flat" cmpd="sng">
              <a:solidFill>
                <a:schemeClr val="accent1"/>
              </a:solidFill>
              <a:prstDash val="solid"/>
              <a:round/>
              <a:headEnd type="none" w="sm" len="sm"/>
              <a:tailEnd type="none" w="sm" len="sm"/>
            </a:ln>
          </p:spPr>
        </p:cxnSp>
        <p:cxnSp>
          <p:nvCxnSpPr>
            <p:cNvPr id="132" name="Google Shape;132;p27"/>
            <p:cNvCxnSpPr/>
            <p:nvPr/>
          </p:nvCxnSpPr>
          <p:spPr>
            <a:xfrm>
              <a:off x="4356540" y="2349058"/>
              <a:ext cx="0" cy="299545"/>
            </a:xfrm>
            <a:prstGeom prst="straightConnector1">
              <a:avLst/>
            </a:prstGeom>
            <a:noFill/>
            <a:ln w="25400" cap="flat" cmpd="sng">
              <a:solidFill>
                <a:schemeClr val="accent1"/>
              </a:solidFill>
              <a:prstDash val="solid"/>
              <a:round/>
              <a:headEnd type="none" w="sm" len="sm"/>
              <a:tailEnd type="none" w="sm" len="sm"/>
            </a:ln>
          </p:spPr>
        </p:cxnSp>
        <p:cxnSp>
          <p:nvCxnSpPr>
            <p:cNvPr id="133" name="Google Shape;133;p27"/>
            <p:cNvCxnSpPr/>
            <p:nvPr/>
          </p:nvCxnSpPr>
          <p:spPr>
            <a:xfrm>
              <a:off x="8739351" y="2359567"/>
              <a:ext cx="0" cy="299545"/>
            </a:xfrm>
            <a:prstGeom prst="straightConnector1">
              <a:avLst/>
            </a:prstGeom>
            <a:noFill/>
            <a:ln w="25400" cap="flat" cmpd="sng">
              <a:solidFill>
                <a:schemeClr val="accent1"/>
              </a:solidFill>
              <a:prstDash val="solid"/>
              <a:round/>
              <a:headEnd type="none" w="sm" len="sm"/>
              <a:tailEnd type="none" w="sm" len="sm"/>
            </a:ln>
          </p:spPr>
        </p:cxnSp>
        <p:cxnSp>
          <p:nvCxnSpPr>
            <p:cNvPr id="134" name="Google Shape;134;p27"/>
            <p:cNvCxnSpPr/>
            <p:nvPr/>
          </p:nvCxnSpPr>
          <p:spPr>
            <a:xfrm>
              <a:off x="352097" y="2370079"/>
              <a:ext cx="0" cy="299545"/>
            </a:xfrm>
            <a:prstGeom prst="straightConnector1">
              <a:avLst/>
            </a:prstGeom>
            <a:noFill/>
            <a:ln w="25400" cap="flat" cmpd="sng">
              <a:solidFill>
                <a:schemeClr val="accent1"/>
              </a:solidFill>
              <a:prstDash val="solid"/>
              <a:round/>
              <a:headEnd type="none" w="sm" len="sm"/>
              <a:tailEnd type="none" w="sm" len="sm"/>
            </a:ln>
          </p:spPr>
        </p:cxnSp>
        <p:cxnSp>
          <p:nvCxnSpPr>
            <p:cNvPr id="135" name="Google Shape;135;p27"/>
            <p:cNvCxnSpPr/>
            <p:nvPr/>
          </p:nvCxnSpPr>
          <p:spPr>
            <a:xfrm>
              <a:off x="704194" y="2659113"/>
              <a:ext cx="0" cy="299545"/>
            </a:xfrm>
            <a:prstGeom prst="straightConnector1">
              <a:avLst/>
            </a:prstGeom>
            <a:noFill/>
            <a:ln w="25400" cap="flat" cmpd="sng">
              <a:solidFill>
                <a:schemeClr val="accent1"/>
              </a:solidFill>
              <a:prstDash val="solid"/>
              <a:round/>
              <a:headEnd type="none" w="sm" len="sm"/>
              <a:tailEnd type="none" w="sm" len="sm"/>
            </a:ln>
          </p:spPr>
        </p:cxnSp>
        <p:cxnSp>
          <p:nvCxnSpPr>
            <p:cNvPr id="136" name="Google Shape;136;p27"/>
            <p:cNvCxnSpPr/>
            <p:nvPr/>
          </p:nvCxnSpPr>
          <p:spPr>
            <a:xfrm>
              <a:off x="1986457" y="2354314"/>
              <a:ext cx="0" cy="299545"/>
            </a:xfrm>
            <a:prstGeom prst="straightConnector1">
              <a:avLst/>
            </a:prstGeom>
            <a:noFill/>
            <a:ln w="25400" cap="flat" cmpd="sng">
              <a:solidFill>
                <a:schemeClr val="accent1"/>
              </a:solidFill>
              <a:prstDash val="solid"/>
              <a:round/>
              <a:headEnd type="none" w="sm" len="sm"/>
              <a:tailEnd type="none" w="sm" len="sm"/>
            </a:ln>
          </p:spPr>
        </p:cxnSp>
        <p:cxnSp>
          <p:nvCxnSpPr>
            <p:cNvPr id="137" name="Google Shape;137;p27"/>
            <p:cNvCxnSpPr/>
            <p:nvPr/>
          </p:nvCxnSpPr>
          <p:spPr>
            <a:xfrm>
              <a:off x="2054773" y="2664369"/>
              <a:ext cx="0" cy="299545"/>
            </a:xfrm>
            <a:prstGeom prst="straightConnector1">
              <a:avLst/>
            </a:prstGeom>
            <a:noFill/>
            <a:ln w="25400" cap="flat" cmpd="sng">
              <a:solidFill>
                <a:schemeClr val="accent1"/>
              </a:solidFill>
              <a:prstDash val="solid"/>
              <a:round/>
              <a:headEnd type="none" w="sm" len="sm"/>
              <a:tailEnd type="none" w="sm" len="sm"/>
            </a:ln>
          </p:spPr>
        </p:cxnSp>
        <p:cxnSp>
          <p:nvCxnSpPr>
            <p:cNvPr id="138" name="Google Shape;138;p27"/>
            <p:cNvCxnSpPr/>
            <p:nvPr/>
          </p:nvCxnSpPr>
          <p:spPr>
            <a:xfrm>
              <a:off x="3972914" y="2648603"/>
              <a:ext cx="0" cy="299545"/>
            </a:xfrm>
            <a:prstGeom prst="straightConnector1">
              <a:avLst/>
            </a:prstGeom>
            <a:noFill/>
            <a:ln w="25400" cap="flat" cmpd="sng">
              <a:solidFill>
                <a:schemeClr val="accent1"/>
              </a:solidFill>
              <a:prstDash val="solid"/>
              <a:round/>
              <a:headEnd type="none" w="sm" len="sm"/>
              <a:tailEnd type="none" w="sm" len="sm"/>
            </a:ln>
          </p:spPr>
        </p:cxn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pic>
        <p:nvPicPr>
          <p:cNvPr id="279" name="Google Shape;279;p45" descr="Election Guard prototype has an XBox Adaptive Controller and plugs for AT built into the base"/>
          <p:cNvPicPr preferRelativeResize="0"/>
          <p:nvPr/>
        </p:nvPicPr>
        <p:blipFill rotWithShape="1">
          <a:blip r:embed="rId3">
            <a:alphaModFix/>
          </a:blip>
          <a:srcRect/>
          <a:stretch/>
        </p:blipFill>
        <p:spPr>
          <a:xfrm>
            <a:off x="0" y="0"/>
            <a:ext cx="3857626" cy="5143500"/>
          </a:xfrm>
          <a:prstGeom prst="rect">
            <a:avLst/>
          </a:prstGeom>
          <a:noFill/>
          <a:ln>
            <a:noFill/>
          </a:ln>
        </p:spPr>
      </p:pic>
      <p:sp>
        <p:nvSpPr>
          <p:cNvPr id="277" name="Google Shape;277;p45"/>
          <p:cNvSpPr txBox="1">
            <a:spLocks noGrp="1"/>
          </p:cNvSpPr>
          <p:nvPr>
            <p:ph type="title"/>
          </p:nvPr>
        </p:nvSpPr>
        <p:spPr>
          <a:xfrm>
            <a:off x="4304714" y="885825"/>
            <a:ext cx="4325816" cy="1658515"/>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Clr>
                <a:srgbClr val="3281B0"/>
              </a:buClr>
              <a:buSzPts val="3000"/>
              <a:buFont typeface="Open Sans"/>
              <a:buNone/>
            </a:pPr>
            <a:r>
              <a:rPr lang="en-US"/>
              <a:t>New technology investigations</a:t>
            </a:r>
            <a:br>
              <a:rPr lang="en-US"/>
            </a:br>
            <a:r>
              <a:rPr lang="en-US">
                <a:solidFill>
                  <a:srgbClr val="4D565E"/>
                </a:solidFill>
              </a:rPr>
              <a:t>ElectionGuard</a:t>
            </a:r>
            <a:endParaRPr>
              <a:solidFill>
                <a:srgbClr val="4D565E"/>
              </a:solidFill>
            </a:endParaRPr>
          </a:p>
        </p:txBody>
      </p:sp>
      <p:sp>
        <p:nvSpPr>
          <p:cNvPr id="278" name="Google Shape;278;p45"/>
          <p:cNvSpPr txBox="1">
            <a:spLocks noGrp="1"/>
          </p:cNvSpPr>
          <p:nvPr>
            <p:ph type="body" idx="1"/>
          </p:nvPr>
        </p:nvSpPr>
        <p:spPr>
          <a:xfrm>
            <a:off x="4276580" y="2803705"/>
            <a:ext cx="4211516" cy="1555888"/>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rgbClr val="4D565E"/>
              </a:buClr>
              <a:buSzPts val="2100"/>
              <a:buNone/>
            </a:pPr>
            <a:r>
              <a:rPr lang="en-US"/>
              <a:t>Open source software that makes voting more secure, transparent and accessible using end-to-end cryptography</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pic>
        <p:nvPicPr>
          <p:cNvPr id="287" name="Google Shape;287;p46" descr="Screen from HealthyVoting.org showing the card of information for Accessible Voting"/>
          <p:cNvPicPr preferRelativeResize="0"/>
          <p:nvPr/>
        </p:nvPicPr>
        <p:blipFill rotWithShape="1">
          <a:blip r:embed="rId3">
            <a:alphaModFix/>
          </a:blip>
          <a:srcRect/>
          <a:stretch/>
        </p:blipFill>
        <p:spPr>
          <a:xfrm>
            <a:off x="0" y="782515"/>
            <a:ext cx="4424035" cy="4360985"/>
          </a:xfrm>
          <a:prstGeom prst="rect">
            <a:avLst/>
          </a:prstGeom>
          <a:noFill/>
          <a:ln>
            <a:noFill/>
          </a:ln>
        </p:spPr>
      </p:pic>
      <p:sp>
        <p:nvSpPr>
          <p:cNvPr id="285" name="Google Shape;285;p46"/>
          <p:cNvSpPr txBox="1">
            <a:spLocks noGrp="1"/>
          </p:cNvSpPr>
          <p:nvPr>
            <p:ph type="title"/>
          </p:nvPr>
        </p:nvSpPr>
        <p:spPr>
          <a:xfrm>
            <a:off x="4698608" y="1687090"/>
            <a:ext cx="4164038" cy="85725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Clr>
                <a:srgbClr val="3281B0"/>
              </a:buClr>
              <a:buSzPts val="3000"/>
              <a:buFont typeface="Open Sans"/>
              <a:buNone/>
            </a:pPr>
            <a:r>
              <a:rPr lang="en-US"/>
              <a:t>Better information for accessible voting</a:t>
            </a:r>
            <a:endParaRPr>
              <a:solidFill>
                <a:srgbClr val="4D565E"/>
              </a:solidFill>
            </a:endParaRPr>
          </a:p>
        </p:txBody>
      </p:sp>
      <p:sp>
        <p:nvSpPr>
          <p:cNvPr id="286" name="Google Shape;286;p46"/>
          <p:cNvSpPr txBox="1">
            <a:spLocks noGrp="1"/>
          </p:cNvSpPr>
          <p:nvPr>
            <p:ph type="body" idx="1"/>
          </p:nvPr>
        </p:nvSpPr>
        <p:spPr>
          <a:xfrm>
            <a:off x="4660066" y="2803705"/>
            <a:ext cx="4054013" cy="1555888"/>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rgbClr val="4D565E"/>
              </a:buClr>
              <a:buSzPts val="2100"/>
              <a:buNone/>
            </a:pPr>
            <a:br>
              <a:rPr lang="en-US"/>
            </a:br>
            <a:r>
              <a:rPr lang="en-US"/>
              <a:t>https://civicdesign.github.io/ Accessible-Voting-Index/</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47">
            <a:extLst>
              <a:ext uri="{C183D7F6-B498-43B3-948B-1728B52AA6E4}">
                <adec:decorative xmlns:adec="http://schemas.microsoft.com/office/drawing/2017/decorative" val="1"/>
              </a:ext>
            </a:extLst>
          </p:cNvPr>
          <p:cNvSpPr/>
          <p:nvPr/>
        </p:nvSpPr>
        <p:spPr>
          <a:xfrm>
            <a:off x="0" y="0"/>
            <a:ext cx="4151086" cy="5143500"/>
          </a:xfrm>
          <a:prstGeom prst="rect">
            <a:avLst/>
          </a:prstGeom>
          <a:solidFill>
            <a:srgbClr val="2A2D35"/>
          </a:solidFill>
          <a:ln>
            <a:noFill/>
          </a:ln>
          <a:effectLst>
            <a:outerShdw blurRad="40000" dist="23000" dir="5400000" rotWithShape="0">
              <a:srgbClr val="000000">
                <a:alpha val="34901"/>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3" name="Graphic 2" descr="Seal of the President of the United States">
            <a:extLst>
              <a:ext uri="{FF2B5EF4-FFF2-40B4-BE49-F238E27FC236}">
                <a16:creationId xmlns:a16="http://schemas.microsoft.com/office/drawing/2014/main" id="{7B2892A0-3230-4DA8-AE9E-0A6298824BC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27957" y="815163"/>
            <a:ext cx="2975888" cy="2977116"/>
          </a:xfrm>
          <a:prstGeom prst="rect">
            <a:avLst/>
          </a:prstGeom>
        </p:spPr>
      </p:pic>
      <p:sp>
        <p:nvSpPr>
          <p:cNvPr id="294" name="Google Shape;294;p47"/>
          <p:cNvSpPr txBox="1">
            <a:spLocks noGrp="1"/>
          </p:cNvSpPr>
          <p:nvPr>
            <p:ph type="title"/>
          </p:nvPr>
        </p:nvSpPr>
        <p:spPr>
          <a:xfrm>
            <a:off x="4364779" y="1135547"/>
            <a:ext cx="4445392" cy="85725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Clr>
                <a:srgbClr val="3281B0"/>
              </a:buClr>
              <a:buSzPts val="3000"/>
              <a:buFont typeface="Open Sans"/>
              <a:buNone/>
            </a:pPr>
            <a:r>
              <a:rPr lang="en-US"/>
              <a:t>Executive Order 14019</a:t>
            </a:r>
            <a:br>
              <a:rPr lang="en-US"/>
            </a:br>
            <a:r>
              <a:rPr lang="en-US">
                <a:solidFill>
                  <a:srgbClr val="4D565E"/>
                </a:solidFill>
              </a:rPr>
              <a:t>Promoting access to voting</a:t>
            </a:r>
            <a:endParaRPr/>
          </a:p>
        </p:txBody>
      </p:sp>
      <p:sp>
        <p:nvSpPr>
          <p:cNvPr id="296" name="Google Shape;296;p47"/>
          <p:cNvSpPr txBox="1">
            <a:spLocks noGrp="1"/>
          </p:cNvSpPr>
          <p:nvPr>
            <p:ph type="body" idx="1"/>
          </p:nvPr>
        </p:nvSpPr>
        <p:spPr>
          <a:xfrm>
            <a:off x="4397828" y="2388595"/>
            <a:ext cx="4218215" cy="1555888"/>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rgbClr val="4D565E"/>
              </a:buClr>
              <a:buSzPts val="2100"/>
              <a:buNone/>
            </a:pPr>
            <a:r>
              <a:rPr lang="en-US"/>
              <a:t>People with disabilities continue to face barriers to voting and are denied legally required accommodations in exercising their fundamental rights.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302" name="Google Shape;302;p48"/>
          <p:cNvSpPr txBox="1">
            <a:spLocks noGrp="1"/>
          </p:cNvSpPr>
          <p:nvPr>
            <p:ph type="title"/>
          </p:nvPr>
        </p:nvSpPr>
        <p:spPr>
          <a:xfrm>
            <a:off x="426720" y="1755532"/>
            <a:ext cx="3610708" cy="621395"/>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Clr>
                <a:srgbClr val="4D565E"/>
              </a:buClr>
              <a:buSzPts val="3000"/>
              <a:buFont typeface="Open Sans"/>
              <a:buNone/>
            </a:pPr>
            <a:r>
              <a:rPr lang="en-US">
                <a:solidFill>
                  <a:srgbClr val="4D565E"/>
                </a:solidFill>
              </a:rPr>
              <a:t>Design </a:t>
            </a:r>
            <a:br>
              <a:rPr lang="en-US">
                <a:solidFill>
                  <a:srgbClr val="4D565E"/>
                </a:solidFill>
              </a:rPr>
            </a:br>
            <a:r>
              <a:rPr lang="en-US">
                <a:solidFill>
                  <a:srgbClr val="4D565E"/>
                </a:solidFill>
              </a:rPr>
              <a:t>all voting systems </a:t>
            </a:r>
            <a:br>
              <a:rPr lang="en-US">
                <a:solidFill>
                  <a:srgbClr val="4D565E"/>
                </a:solidFill>
              </a:rPr>
            </a:br>
            <a:r>
              <a:rPr lang="en-US">
                <a:solidFill>
                  <a:srgbClr val="4D565E"/>
                </a:solidFill>
              </a:rPr>
              <a:t>for all people</a:t>
            </a:r>
            <a:endParaRPr/>
          </a:p>
        </p:txBody>
      </p:sp>
      <p:sp>
        <p:nvSpPr>
          <p:cNvPr id="303" name="Google Shape;303;p48"/>
          <p:cNvSpPr txBox="1">
            <a:spLocks noGrp="1"/>
          </p:cNvSpPr>
          <p:nvPr>
            <p:ph type="body" idx="1"/>
          </p:nvPr>
        </p:nvSpPr>
        <p:spPr>
          <a:xfrm>
            <a:off x="457197" y="2606122"/>
            <a:ext cx="3692771" cy="183927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rgbClr val="4D565E"/>
              </a:buClr>
              <a:buSzPts val="2100"/>
              <a:buNone/>
            </a:pPr>
            <a:r>
              <a:rPr lang="en-US">
                <a:solidFill>
                  <a:srgbClr val="4D565E"/>
                </a:solidFill>
              </a:rPr>
              <a:t>Election systems designed and tested </a:t>
            </a:r>
            <a:r>
              <a:rPr lang="en-US" i="1">
                <a:solidFill>
                  <a:srgbClr val="4D565E"/>
                </a:solidFill>
              </a:rPr>
              <a:t>with </a:t>
            </a:r>
            <a:r>
              <a:rPr lang="en-US">
                <a:solidFill>
                  <a:srgbClr val="4D565E"/>
                </a:solidFill>
              </a:rPr>
              <a:t>the people who will use it.</a:t>
            </a:r>
            <a:endParaRPr/>
          </a:p>
          <a:p>
            <a:pPr marL="0" lvl="0" indent="0" algn="l" rtl="0">
              <a:spcBef>
                <a:spcPts val="420"/>
              </a:spcBef>
              <a:spcAft>
                <a:spcPts val="0"/>
              </a:spcAft>
              <a:buClr>
                <a:srgbClr val="4D565E"/>
              </a:buClr>
              <a:buSzPts val="2100"/>
              <a:buNone/>
            </a:pPr>
            <a:endParaRPr/>
          </a:p>
          <a:p>
            <a:pPr marL="0" lvl="0" indent="0" algn="l" rtl="0">
              <a:spcBef>
                <a:spcPts val="420"/>
              </a:spcBef>
              <a:spcAft>
                <a:spcPts val="0"/>
              </a:spcAft>
              <a:buClr>
                <a:srgbClr val="4D565E"/>
              </a:buClr>
              <a:buSzPts val="2100"/>
              <a:buNone/>
            </a:pPr>
            <a:endParaRPr>
              <a:solidFill>
                <a:srgbClr val="4D565E"/>
              </a:solidFill>
            </a:endParaRPr>
          </a:p>
          <a:p>
            <a:pPr marL="0" lvl="0" indent="0" algn="l" rtl="0">
              <a:spcBef>
                <a:spcPts val="420"/>
              </a:spcBef>
              <a:spcAft>
                <a:spcPts val="0"/>
              </a:spcAft>
              <a:buClr>
                <a:srgbClr val="4D565E"/>
              </a:buClr>
              <a:buSzPts val="2100"/>
              <a:buNone/>
            </a:pPr>
            <a:endParaRPr>
              <a:solidFill>
                <a:srgbClr val="4D565E"/>
              </a:solidFill>
            </a:endParaRPr>
          </a:p>
        </p:txBody>
      </p:sp>
      <p:pic>
        <p:nvPicPr>
          <p:cNvPr id="304" name="Google Shape;304;p48" descr="A blind man using a BrailleNote, a woman in a wheel chair, and another woman sit around a table that is messy with cups and papers. The wall is also filled with flipcharts that have been taped up"/>
          <p:cNvPicPr preferRelativeResize="0"/>
          <p:nvPr/>
        </p:nvPicPr>
        <p:blipFill rotWithShape="1">
          <a:blip r:embed="rId3">
            <a:alphaModFix/>
          </a:blip>
          <a:srcRect r="30395"/>
          <a:stretch/>
        </p:blipFill>
        <p:spPr>
          <a:xfrm>
            <a:off x="4332849" y="0"/>
            <a:ext cx="4811151" cy="5184107"/>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09"/>
        <p:cNvGrpSpPr/>
        <p:nvPr/>
      </p:nvGrpSpPr>
      <p:grpSpPr>
        <a:xfrm>
          <a:off x="0" y="0"/>
          <a:ext cx="0" cy="0"/>
          <a:chOff x="0" y="0"/>
          <a:chExt cx="0" cy="0"/>
        </a:xfrm>
      </p:grpSpPr>
      <p:sp>
        <p:nvSpPr>
          <p:cNvPr id="310" name="Google Shape;310;p49"/>
          <p:cNvSpPr txBox="1">
            <a:spLocks noGrp="1"/>
          </p:cNvSpPr>
          <p:nvPr>
            <p:ph type="title"/>
          </p:nvPr>
        </p:nvSpPr>
        <p:spPr>
          <a:xfrm>
            <a:off x="4801771" y="860473"/>
            <a:ext cx="3400426" cy="85725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Clr>
                <a:srgbClr val="4D565E"/>
              </a:buClr>
              <a:buSzPts val="3000"/>
              <a:buFont typeface="Open Sans"/>
              <a:buNone/>
            </a:pPr>
            <a:r>
              <a:rPr lang="en-US">
                <a:solidFill>
                  <a:srgbClr val="4D565E"/>
                </a:solidFill>
              </a:rPr>
              <a:t>Make it easer to be a voter</a:t>
            </a:r>
            <a:endParaRPr/>
          </a:p>
        </p:txBody>
      </p:sp>
      <p:pic>
        <p:nvPicPr>
          <p:cNvPr id="311" name="Google Shape;311;p49" descr="A post-it note says &quot;I could understand the audio as if I could see&quot;"/>
          <p:cNvPicPr preferRelativeResize="0"/>
          <p:nvPr/>
        </p:nvPicPr>
        <p:blipFill rotWithShape="1">
          <a:blip r:embed="rId3">
            <a:alphaModFix/>
          </a:blip>
          <a:srcRect/>
          <a:stretch/>
        </p:blipFill>
        <p:spPr>
          <a:xfrm>
            <a:off x="0" y="0"/>
            <a:ext cx="4443046" cy="5148951"/>
          </a:xfrm>
          <a:prstGeom prst="rect">
            <a:avLst/>
          </a:prstGeom>
          <a:noFill/>
          <a:ln>
            <a:noFill/>
          </a:ln>
        </p:spPr>
      </p:pic>
      <p:sp>
        <p:nvSpPr>
          <p:cNvPr id="312" name="Google Shape;312;p49"/>
          <p:cNvSpPr txBox="1">
            <a:spLocks noGrp="1"/>
          </p:cNvSpPr>
          <p:nvPr>
            <p:ph type="body" idx="1"/>
          </p:nvPr>
        </p:nvSpPr>
        <p:spPr>
          <a:xfrm>
            <a:off x="4860385" y="1893943"/>
            <a:ext cx="3692771" cy="2523312"/>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rgbClr val="4D565E"/>
              </a:buClr>
              <a:buSzPts val="2100"/>
              <a:buNone/>
            </a:pPr>
            <a:r>
              <a:rPr lang="en-US">
                <a:solidFill>
                  <a:srgbClr val="4D565E"/>
                </a:solidFill>
              </a:rPr>
              <a:t>A good voting experience for all</a:t>
            </a:r>
            <a:r>
              <a:rPr lang="en-US"/>
              <a:t> should be easy and delightful</a:t>
            </a:r>
            <a:endParaRPr/>
          </a:p>
          <a:p>
            <a:pPr marL="0" lvl="0" indent="0" algn="l" rtl="0">
              <a:spcBef>
                <a:spcPts val="420"/>
              </a:spcBef>
              <a:spcAft>
                <a:spcPts val="0"/>
              </a:spcAft>
              <a:buClr>
                <a:srgbClr val="4D565E"/>
              </a:buClr>
              <a:buSzPts val="2100"/>
              <a:buNone/>
            </a:pPr>
            <a:endParaRPr>
              <a:solidFill>
                <a:srgbClr val="4D565E"/>
              </a:solidFill>
            </a:endParaRPr>
          </a:p>
          <a:p>
            <a:pPr marL="0" lvl="0" indent="0" algn="l" rtl="0">
              <a:spcBef>
                <a:spcPts val="420"/>
              </a:spcBef>
              <a:spcAft>
                <a:spcPts val="0"/>
              </a:spcAft>
              <a:buClr>
                <a:srgbClr val="4D565E"/>
              </a:buClr>
              <a:buSzPts val="2100"/>
              <a:buNone/>
            </a:pPr>
            <a:endParaRPr>
              <a:solidFill>
                <a:srgbClr val="4D565E"/>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17"/>
        <p:cNvGrpSpPr/>
        <p:nvPr/>
      </p:nvGrpSpPr>
      <p:grpSpPr>
        <a:xfrm>
          <a:off x="0" y="0"/>
          <a:ext cx="0" cy="0"/>
          <a:chOff x="0" y="0"/>
          <a:chExt cx="0" cy="0"/>
        </a:xfrm>
      </p:grpSpPr>
      <p:sp>
        <p:nvSpPr>
          <p:cNvPr id="318" name="Google Shape;318;p50"/>
          <p:cNvSpPr txBox="1">
            <a:spLocks noGrp="1"/>
          </p:cNvSpPr>
          <p:nvPr>
            <p:ph type="title"/>
          </p:nvPr>
        </p:nvSpPr>
        <p:spPr>
          <a:xfrm>
            <a:off x="3455936" y="130419"/>
            <a:ext cx="5167061" cy="1057388"/>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Clr>
                <a:srgbClr val="3281B0"/>
              </a:buClr>
              <a:buSzPts val="3000"/>
              <a:buFont typeface="Open Sans"/>
              <a:buNone/>
            </a:pPr>
            <a:r>
              <a:rPr lang="en-US"/>
              <a:t>Voting </a:t>
            </a:r>
            <a:r>
              <a:rPr lang="en-US" baseline="30000"/>
              <a:t>[with a disability] </a:t>
            </a:r>
            <a:br>
              <a:rPr lang="en-US" baseline="30000"/>
            </a:br>
            <a:r>
              <a:rPr lang="en-US"/>
              <a:t>is a civil right</a:t>
            </a:r>
            <a:endParaRPr/>
          </a:p>
        </p:txBody>
      </p:sp>
      <p:pic>
        <p:nvPicPr>
          <p:cNvPr id="319" name="Google Shape;319;p50" descr="Photo of protester in a wheelchair with sign: Cut the crap and cut the curbs"/>
          <p:cNvPicPr preferRelativeResize="0"/>
          <p:nvPr/>
        </p:nvPicPr>
        <p:blipFill rotWithShape="1">
          <a:blip r:embed="rId3">
            <a:alphaModFix/>
          </a:blip>
          <a:srcRect/>
          <a:stretch/>
        </p:blipFill>
        <p:spPr>
          <a:xfrm>
            <a:off x="0" y="0"/>
            <a:ext cx="3043238" cy="5139181"/>
          </a:xfrm>
          <a:prstGeom prst="rect">
            <a:avLst/>
          </a:prstGeom>
          <a:noFill/>
          <a:ln>
            <a:noFill/>
          </a:ln>
        </p:spPr>
      </p:pic>
      <p:sp>
        <p:nvSpPr>
          <p:cNvPr id="320" name="Google Shape;320;p50"/>
          <p:cNvSpPr txBox="1">
            <a:spLocks noGrp="1"/>
          </p:cNvSpPr>
          <p:nvPr>
            <p:ph type="body" idx="1"/>
          </p:nvPr>
        </p:nvSpPr>
        <p:spPr>
          <a:xfrm>
            <a:off x="3455936" y="1331862"/>
            <a:ext cx="5093377" cy="1555888"/>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rgbClr val="4D565E"/>
              </a:buClr>
              <a:buSzPts val="2100"/>
              <a:buNone/>
            </a:pPr>
            <a:r>
              <a:rPr lang="en-US"/>
              <a:t>Accessible information</a:t>
            </a:r>
            <a:endParaRPr/>
          </a:p>
          <a:p>
            <a:pPr marL="0" lvl="0" indent="0" algn="l" rtl="0">
              <a:spcBef>
                <a:spcPts val="420"/>
              </a:spcBef>
              <a:spcAft>
                <a:spcPts val="0"/>
              </a:spcAft>
              <a:buClr>
                <a:srgbClr val="4D565E"/>
              </a:buClr>
              <a:buSzPts val="2100"/>
              <a:buNone/>
            </a:pPr>
            <a:r>
              <a:rPr lang="en-US"/>
              <a:t>Accessible forms for participation</a:t>
            </a:r>
            <a:endParaRPr/>
          </a:p>
          <a:p>
            <a:pPr marL="0" lvl="0" indent="0" algn="l" rtl="0">
              <a:spcBef>
                <a:spcPts val="420"/>
              </a:spcBef>
              <a:spcAft>
                <a:spcPts val="0"/>
              </a:spcAft>
              <a:buClr>
                <a:srgbClr val="4D565E"/>
              </a:buClr>
              <a:buSzPts val="2100"/>
              <a:buNone/>
            </a:pPr>
            <a:r>
              <a:rPr lang="en-US"/>
              <a:t>Accessible polling places</a:t>
            </a:r>
            <a:endParaRPr/>
          </a:p>
          <a:p>
            <a:pPr marL="0" lvl="0" indent="0" algn="l" rtl="0">
              <a:spcBef>
                <a:spcPts val="420"/>
              </a:spcBef>
              <a:spcAft>
                <a:spcPts val="0"/>
              </a:spcAft>
              <a:buClr>
                <a:srgbClr val="4D565E"/>
              </a:buClr>
              <a:buSzPts val="2100"/>
              <a:buNone/>
            </a:pPr>
            <a:r>
              <a:rPr lang="en-US"/>
              <a:t>Accessible voting systems</a:t>
            </a:r>
            <a:endParaRPr/>
          </a:p>
          <a:p>
            <a:pPr marL="0" lvl="0" indent="0" algn="l" rtl="0">
              <a:spcBef>
                <a:spcPts val="420"/>
              </a:spcBef>
              <a:spcAft>
                <a:spcPts val="0"/>
              </a:spcAft>
              <a:buClr>
                <a:srgbClr val="4D565E"/>
              </a:buClr>
              <a:buSzPts val="2100"/>
              <a:buNone/>
            </a:pPr>
            <a:endParaRPr/>
          </a:p>
          <a:p>
            <a:pPr marL="0" lvl="0" indent="0" algn="l" rtl="0">
              <a:spcBef>
                <a:spcPts val="420"/>
              </a:spcBef>
              <a:spcAft>
                <a:spcPts val="0"/>
              </a:spcAft>
              <a:buClr>
                <a:srgbClr val="4D565E"/>
              </a:buClr>
              <a:buSzPts val="2100"/>
              <a:buNone/>
            </a:pPr>
            <a:r>
              <a:rPr lang="en-US"/>
              <a:t>So that all voters can mark, verify, and cast their ballot independently and privately, choosing when and where they vote.</a:t>
            </a:r>
            <a:endParaRPr/>
          </a:p>
        </p:txBody>
      </p:sp>
      <p:sp>
        <p:nvSpPr>
          <p:cNvPr id="321" name="Google Shape;321;p50"/>
          <p:cNvSpPr txBox="1"/>
          <p:nvPr/>
        </p:nvSpPr>
        <p:spPr>
          <a:xfrm>
            <a:off x="3071446" y="4746625"/>
            <a:ext cx="3000375" cy="396875"/>
          </a:xfrm>
          <a:prstGeom prst="rect">
            <a:avLst/>
          </a:prstGeom>
          <a:noFill/>
          <a:ln>
            <a:noFill/>
          </a:ln>
        </p:spPr>
        <p:txBody>
          <a:bodyPr spcFirstLastPara="1" wrap="square" lIns="91425" tIns="45700" rIns="91425" bIns="45700" anchor="t" anchorCtr="0">
            <a:normAutofit/>
          </a:bodyPr>
          <a:lstStyle/>
          <a:p>
            <a:pPr marL="0" marR="0" lvl="0" indent="0" algn="l" rtl="0">
              <a:spcBef>
                <a:spcPts val="0"/>
              </a:spcBef>
              <a:spcAft>
                <a:spcPts val="0"/>
              </a:spcAft>
              <a:buClr>
                <a:schemeClr val="dk2"/>
              </a:buClr>
              <a:buSzPts val="1600"/>
              <a:buFont typeface="Noto Sans Symbols"/>
              <a:buNone/>
            </a:pPr>
            <a:r>
              <a:rPr lang="en-US" sz="1600" b="0" i="0">
                <a:solidFill>
                  <a:schemeClr val="dk2"/>
                </a:solidFill>
                <a:latin typeface="Calibri"/>
                <a:ea typeface="Calibri"/>
                <a:cs typeface="Calibri"/>
                <a:sym typeface="Calibri"/>
              </a:rPr>
              <a:t>Photo: mtstcil.org</a:t>
            </a:r>
            <a:endParaRPr sz="1600" b="0" i="0">
              <a:solidFill>
                <a:schemeClr val="dk2"/>
              </a:solidFill>
              <a:latin typeface="Calibri"/>
              <a:ea typeface="Calibri"/>
              <a:cs typeface="Calibri"/>
              <a:sym typeface="Calibri"/>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26" name="Google Shape;326;p51"/>
          <p:cNvSpPr txBox="1">
            <a:spLocks noGrp="1"/>
          </p:cNvSpPr>
          <p:nvPr>
            <p:ph type="title"/>
          </p:nvPr>
        </p:nvSpPr>
        <p:spPr>
          <a:xfrm>
            <a:off x="457200" y="205979"/>
            <a:ext cx="8229600" cy="85725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Clr>
                <a:srgbClr val="4D565E"/>
              </a:buClr>
              <a:buSzPts val="2400"/>
              <a:buFont typeface="Open Sans"/>
              <a:buNone/>
            </a:pPr>
            <a:r>
              <a:rPr lang="en-US"/>
              <a:t>Links to follow up with</a:t>
            </a:r>
            <a:endParaRPr/>
          </a:p>
        </p:txBody>
      </p:sp>
      <p:sp>
        <p:nvSpPr>
          <p:cNvPr id="327" name="Google Shape;327;p51"/>
          <p:cNvSpPr txBox="1">
            <a:spLocks noGrp="1"/>
          </p:cNvSpPr>
          <p:nvPr>
            <p:ph type="body" idx="1"/>
          </p:nvPr>
        </p:nvSpPr>
        <p:spPr>
          <a:xfrm>
            <a:off x="500061" y="1185864"/>
            <a:ext cx="4514851" cy="3394472"/>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rgbClr val="4D565E"/>
              </a:buClr>
              <a:buSzPts val="1800"/>
              <a:buNone/>
            </a:pPr>
            <a:r>
              <a:rPr lang="en-US" sz="1800" b="1"/>
              <a:t>Principles for remote ballot marking systems</a:t>
            </a:r>
            <a:endParaRPr/>
          </a:p>
          <a:p>
            <a:pPr marL="0" lvl="0" indent="0" algn="l" rtl="0">
              <a:spcBef>
                <a:spcPts val="280"/>
              </a:spcBef>
              <a:spcAft>
                <a:spcPts val="0"/>
              </a:spcAft>
              <a:buClr>
                <a:srgbClr val="4D565E"/>
              </a:buClr>
              <a:buSzPts val="1400"/>
              <a:buNone/>
            </a:pPr>
            <a:r>
              <a:rPr lang="en-US" sz="1400" u="sng">
                <a:solidFill>
                  <a:schemeClr val="hlink"/>
                </a:solidFill>
                <a:hlinkClick r:id="rId3"/>
              </a:rPr>
              <a:t>https://civicdesign.org/projects/remote-ballot-marking/</a:t>
            </a:r>
            <a:endParaRPr sz="1800"/>
          </a:p>
          <a:p>
            <a:pPr marL="0" lvl="0" indent="0" algn="l" rtl="0">
              <a:spcBef>
                <a:spcPts val="360"/>
              </a:spcBef>
              <a:spcAft>
                <a:spcPts val="0"/>
              </a:spcAft>
              <a:buClr>
                <a:srgbClr val="4D565E"/>
              </a:buClr>
              <a:buSzPts val="1800"/>
              <a:buNone/>
            </a:pPr>
            <a:endParaRPr sz="1800" b="1"/>
          </a:p>
          <a:p>
            <a:pPr marL="0" lvl="0" indent="0" algn="l" rtl="0">
              <a:spcBef>
                <a:spcPts val="360"/>
              </a:spcBef>
              <a:spcAft>
                <a:spcPts val="0"/>
              </a:spcAft>
              <a:buClr>
                <a:srgbClr val="4D565E"/>
              </a:buClr>
              <a:buSzPts val="1800"/>
              <a:buNone/>
            </a:pPr>
            <a:r>
              <a:rPr lang="en-US" sz="1800" b="1"/>
              <a:t>Research for NIST and the Working Group</a:t>
            </a:r>
            <a:br>
              <a:rPr lang="en-US" sz="1800"/>
            </a:br>
            <a:r>
              <a:rPr lang="en-US" sz="1400" u="sng">
                <a:solidFill>
                  <a:schemeClr val="hlink"/>
                </a:solidFill>
                <a:hlinkClick r:id="rId4"/>
              </a:rPr>
              <a:t>https://civicdesign.org/projects/roadmap/</a:t>
            </a:r>
            <a:endParaRPr sz="1400"/>
          </a:p>
          <a:p>
            <a:pPr marL="0" lvl="0" indent="0" algn="l" rtl="0">
              <a:spcBef>
                <a:spcPts val="280"/>
              </a:spcBef>
              <a:spcAft>
                <a:spcPts val="0"/>
              </a:spcAft>
              <a:buClr>
                <a:srgbClr val="4D565E"/>
              </a:buClr>
              <a:buSzPts val="1400"/>
              <a:buNone/>
            </a:pPr>
            <a:endParaRPr sz="1400"/>
          </a:p>
          <a:p>
            <a:pPr marL="0" lvl="0" indent="0" algn="l" rtl="0">
              <a:spcBef>
                <a:spcPts val="360"/>
              </a:spcBef>
              <a:spcAft>
                <a:spcPts val="0"/>
              </a:spcAft>
              <a:buClr>
                <a:srgbClr val="4D565E"/>
              </a:buClr>
              <a:buSzPts val="1800"/>
              <a:buNone/>
            </a:pPr>
            <a:r>
              <a:rPr lang="en-US" sz="1800" b="1"/>
              <a:t>EAC Voluntary Voting System Guidelines</a:t>
            </a:r>
            <a:br>
              <a:rPr lang="en-US" sz="1400"/>
            </a:br>
            <a:r>
              <a:rPr lang="en-US" sz="1400" u="sng">
                <a:solidFill>
                  <a:schemeClr val="hlink"/>
                </a:solidFill>
                <a:hlinkClick r:id="rId5"/>
              </a:rPr>
              <a:t>https://www.eac.gov/voting-equipment/voluntary-voting-system-guidelines</a:t>
            </a:r>
            <a:endParaRPr sz="1400"/>
          </a:p>
          <a:p>
            <a:pPr marL="0" lvl="0" indent="0" algn="l" rtl="0">
              <a:spcBef>
                <a:spcPts val="360"/>
              </a:spcBef>
              <a:spcAft>
                <a:spcPts val="0"/>
              </a:spcAft>
              <a:buClr>
                <a:srgbClr val="4D565E"/>
              </a:buClr>
              <a:buSzPts val="1800"/>
              <a:buNone/>
            </a:pPr>
            <a:endParaRPr sz="1800"/>
          </a:p>
        </p:txBody>
      </p:sp>
      <p:sp>
        <p:nvSpPr>
          <p:cNvPr id="328" name="Google Shape;328;p51"/>
          <p:cNvSpPr txBox="1">
            <a:spLocks noGrp="1"/>
          </p:cNvSpPr>
          <p:nvPr>
            <p:ph type="body" idx="2"/>
          </p:nvPr>
        </p:nvSpPr>
        <p:spPr>
          <a:xfrm>
            <a:off x="5272088" y="1185864"/>
            <a:ext cx="3414712" cy="3394472"/>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rgbClr val="4D565E"/>
              </a:buClr>
              <a:buSzPts val="1800"/>
              <a:buNone/>
            </a:pPr>
            <a:r>
              <a:rPr lang="en-US" sz="1800" b="1"/>
              <a:t>Five Cedars Group Alternative Format Ballot </a:t>
            </a:r>
            <a:r>
              <a:rPr lang="en-US" sz="1400" u="sng">
                <a:solidFill>
                  <a:schemeClr val="hlink"/>
                </a:solidFill>
                <a:hlinkClick r:id="rId6"/>
              </a:rPr>
              <a:t>https://www.fivecedarsgroup.com/</a:t>
            </a:r>
            <a:endParaRPr sz="1400"/>
          </a:p>
          <a:p>
            <a:pPr marL="0" lvl="0" indent="0" algn="l" rtl="0">
              <a:spcBef>
                <a:spcPts val="280"/>
              </a:spcBef>
              <a:spcAft>
                <a:spcPts val="0"/>
              </a:spcAft>
              <a:buClr>
                <a:srgbClr val="4D565E"/>
              </a:buClr>
              <a:buSzPts val="1400"/>
              <a:buNone/>
            </a:pPr>
            <a:endParaRPr sz="1400"/>
          </a:p>
          <a:p>
            <a:pPr marL="0" lvl="0" indent="0" algn="l" rtl="0">
              <a:spcBef>
                <a:spcPts val="360"/>
              </a:spcBef>
              <a:spcAft>
                <a:spcPts val="0"/>
              </a:spcAft>
              <a:buClr>
                <a:srgbClr val="4D565E"/>
              </a:buClr>
              <a:buSzPts val="1800"/>
              <a:buNone/>
            </a:pPr>
            <a:r>
              <a:rPr lang="en-US" sz="1800" b="1"/>
              <a:t>Los Angeles County Voting System for All People</a:t>
            </a:r>
            <a:endParaRPr/>
          </a:p>
          <a:p>
            <a:pPr marL="0" lvl="0" indent="0" algn="l" rtl="0">
              <a:spcBef>
                <a:spcPts val="280"/>
              </a:spcBef>
              <a:spcAft>
                <a:spcPts val="0"/>
              </a:spcAft>
              <a:buClr>
                <a:srgbClr val="4D565E"/>
              </a:buClr>
              <a:buSzPts val="1400"/>
              <a:buNone/>
            </a:pPr>
            <a:r>
              <a:rPr lang="en-US" sz="1400" u="sng">
                <a:solidFill>
                  <a:schemeClr val="hlink"/>
                </a:solidFill>
                <a:hlinkClick r:id="rId7"/>
              </a:rPr>
              <a:t>https://vsap.lavote.net/</a:t>
            </a:r>
            <a:endParaRPr sz="1400"/>
          </a:p>
          <a:p>
            <a:pPr marL="0" lvl="0" indent="0" algn="l" rtl="0">
              <a:spcBef>
                <a:spcPts val="280"/>
              </a:spcBef>
              <a:spcAft>
                <a:spcPts val="0"/>
              </a:spcAft>
              <a:buClr>
                <a:srgbClr val="4D565E"/>
              </a:buClr>
              <a:buSzPts val="1400"/>
              <a:buNone/>
            </a:pPr>
            <a:endParaRPr sz="1400"/>
          </a:p>
          <a:p>
            <a:pPr marL="0" lvl="0" indent="0" algn="l" rtl="0">
              <a:spcBef>
                <a:spcPts val="360"/>
              </a:spcBef>
              <a:spcAft>
                <a:spcPts val="0"/>
              </a:spcAft>
              <a:buClr>
                <a:srgbClr val="4D565E"/>
              </a:buClr>
              <a:buSzPts val="1800"/>
              <a:buNone/>
            </a:pPr>
            <a:r>
              <a:rPr lang="en-US" sz="1800" b="1"/>
              <a:t>ElectionGuard</a:t>
            </a:r>
            <a:endParaRPr sz="1800" b="1"/>
          </a:p>
          <a:p>
            <a:pPr marL="0" lvl="0" indent="0" algn="l" rtl="0">
              <a:spcBef>
                <a:spcPts val="280"/>
              </a:spcBef>
              <a:spcAft>
                <a:spcPts val="0"/>
              </a:spcAft>
              <a:buClr>
                <a:srgbClr val="4D565E"/>
              </a:buClr>
              <a:buSzPts val="1400"/>
              <a:buNone/>
            </a:pPr>
            <a:r>
              <a:rPr lang="en-US" sz="1400" u="sng">
                <a:solidFill>
                  <a:schemeClr val="hlink"/>
                </a:solidFill>
                <a:hlinkClick r:id="rId8"/>
              </a:rPr>
              <a:t>https://www.electionguard.vote/</a:t>
            </a:r>
            <a:endParaRPr sz="1400"/>
          </a:p>
          <a:p>
            <a:pPr marL="0" lvl="0" indent="0" algn="l" rtl="0">
              <a:spcBef>
                <a:spcPts val="280"/>
              </a:spcBef>
              <a:spcAft>
                <a:spcPts val="0"/>
              </a:spcAft>
              <a:buClr>
                <a:srgbClr val="4D565E"/>
              </a:buClr>
              <a:buSzPts val="1400"/>
              <a:buNone/>
            </a:pPr>
            <a:endParaRPr sz="140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4" name="Google Shape;334;p52"/>
          <p:cNvSpPr txBox="1">
            <a:spLocks noGrp="1"/>
          </p:cNvSpPr>
          <p:nvPr>
            <p:ph type="title" idx="4294967295"/>
          </p:nvPr>
        </p:nvSpPr>
        <p:spPr>
          <a:xfrm>
            <a:off x="1656522" y="1028700"/>
            <a:ext cx="7487478" cy="3314700"/>
          </a:xfrm>
          <a:prstGeom prst="rect">
            <a:avLst/>
          </a:prstGeom>
          <a:noFill/>
          <a:ln>
            <a:noFill/>
          </a:ln>
        </p:spPr>
        <p:txBody>
          <a:bodyPr spcFirstLastPara="1" wrap="square" lIns="91425" tIns="45700" rIns="91425" bIns="45700" anchor="b" anchorCtr="0">
            <a:noAutofit/>
          </a:bodyPr>
          <a:lstStyle/>
          <a:p>
            <a:pPr marL="0" lvl="0" indent="0" algn="l" rtl="0">
              <a:lnSpc>
                <a:spcPct val="110000"/>
              </a:lnSpc>
              <a:spcBef>
                <a:spcPts val="0"/>
              </a:spcBef>
              <a:spcAft>
                <a:spcPts val="0"/>
              </a:spcAft>
              <a:buClr>
                <a:srgbClr val="595959"/>
              </a:buClr>
              <a:buSzPts val="2400"/>
              <a:buFont typeface="Open Sans"/>
              <a:buNone/>
            </a:pPr>
            <a:r>
              <a:rPr lang="en-US">
                <a:solidFill>
                  <a:srgbClr val="595959"/>
                </a:solidFill>
              </a:rPr>
              <a:t>Thank you</a:t>
            </a:r>
            <a:br>
              <a:rPr lang="en-US" sz="2100">
                <a:solidFill>
                  <a:srgbClr val="595959"/>
                </a:solidFill>
              </a:rPr>
            </a:br>
            <a:br>
              <a:rPr lang="en-US" sz="2100">
                <a:solidFill>
                  <a:srgbClr val="595959"/>
                </a:solidFill>
              </a:rPr>
            </a:br>
            <a:br>
              <a:rPr lang="en-US" sz="2100">
                <a:solidFill>
                  <a:srgbClr val="595959"/>
                </a:solidFill>
              </a:rPr>
            </a:br>
            <a:r>
              <a:rPr lang="en-US" sz="2100">
                <a:solidFill>
                  <a:srgbClr val="595959"/>
                </a:solidFill>
              </a:rPr>
              <a:t>Whitney Quesenbery</a:t>
            </a:r>
            <a:br>
              <a:rPr lang="en-US" sz="2100">
                <a:solidFill>
                  <a:srgbClr val="595959"/>
                </a:solidFill>
              </a:rPr>
            </a:br>
            <a:r>
              <a:rPr lang="en-US" sz="1800" b="0">
                <a:solidFill>
                  <a:srgbClr val="595959"/>
                </a:solidFill>
              </a:rPr>
              <a:t>whitneyq@civicdesign.org</a:t>
            </a:r>
            <a:br>
              <a:rPr lang="en-US" sz="1800" b="0">
                <a:solidFill>
                  <a:srgbClr val="595959"/>
                </a:solidFill>
              </a:rPr>
            </a:br>
            <a:r>
              <a:rPr lang="en-US" sz="1800" b="0"/>
              <a:t>@whitneyq</a:t>
            </a:r>
            <a:br>
              <a:rPr lang="en-US" sz="1800" b="0"/>
            </a:br>
            <a:br>
              <a:rPr lang="en-US" sz="1800" b="0"/>
            </a:br>
            <a:r>
              <a:rPr lang="en-US" sz="1800" b="0">
                <a:solidFill>
                  <a:srgbClr val="595959"/>
                </a:solidFill>
              </a:rPr>
              <a:t>civicdesign.org</a:t>
            </a:r>
            <a:br>
              <a:rPr lang="en-US" sz="1800" b="0">
                <a:solidFill>
                  <a:srgbClr val="595959"/>
                </a:solidFill>
              </a:rPr>
            </a:br>
            <a:r>
              <a:rPr lang="en-US" sz="1800" b="0">
                <a:solidFill>
                  <a:srgbClr val="595959"/>
                </a:solidFill>
              </a:rPr>
              <a:t>@civicdesign</a:t>
            </a:r>
            <a:br>
              <a:rPr lang="en-US" sz="1800" b="0">
                <a:solidFill>
                  <a:srgbClr val="595959"/>
                </a:solidFill>
              </a:rPr>
            </a:br>
            <a:endParaRPr sz="1800" b="0">
              <a:solidFill>
                <a:srgbClr val="595959"/>
              </a:solidFill>
            </a:endParaRPr>
          </a:p>
        </p:txBody>
      </p:sp>
      <p:pic>
        <p:nvPicPr>
          <p:cNvPr id="335" name="Google Shape;335;p52" descr="Center for Civic Design (logo)"/>
          <p:cNvPicPr preferRelativeResize="0"/>
          <p:nvPr/>
        </p:nvPicPr>
        <p:blipFill rotWithShape="1">
          <a:blip r:embed="rId3">
            <a:alphaModFix/>
          </a:blip>
          <a:srcRect/>
          <a:stretch/>
        </p:blipFill>
        <p:spPr>
          <a:xfrm>
            <a:off x="7193615" y="4343400"/>
            <a:ext cx="1950385" cy="80453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28"/>
          <p:cNvSpPr txBox="1">
            <a:spLocks noGrp="1"/>
          </p:cNvSpPr>
          <p:nvPr>
            <p:ph type="title"/>
          </p:nvPr>
        </p:nvSpPr>
        <p:spPr>
          <a:xfrm>
            <a:off x="683631" y="1077686"/>
            <a:ext cx="7775100" cy="2020465"/>
          </a:xfrm>
          <a:prstGeom prst="rect">
            <a:avLst/>
          </a:prstGeom>
          <a:noFill/>
          <a:ln>
            <a:noFill/>
          </a:ln>
        </p:spPr>
        <p:txBody>
          <a:bodyPr spcFirstLastPara="1" wrap="square" lIns="91425" tIns="45700" rIns="91425" bIns="45700" anchor="ctr" anchorCtr="0">
            <a:noAutofit/>
          </a:bodyPr>
          <a:lstStyle/>
          <a:p>
            <a:pPr marL="0" lvl="0" indent="0" algn="l" rtl="0">
              <a:lnSpc>
                <a:spcPct val="114000"/>
              </a:lnSpc>
              <a:spcBef>
                <a:spcPts val="0"/>
              </a:spcBef>
              <a:spcAft>
                <a:spcPts val="0"/>
              </a:spcAft>
              <a:buClr>
                <a:schemeClr val="dk2"/>
              </a:buClr>
              <a:buSzPts val="2400"/>
              <a:buFont typeface="Calibri"/>
              <a:buNone/>
            </a:pPr>
            <a:r>
              <a:rPr lang="en-US" sz="2400"/>
              <a:t>The voting system shall be… accessible for individuals with disabilities….[providing] the </a:t>
            </a:r>
            <a:r>
              <a:rPr lang="en-US" sz="2400" b="1"/>
              <a:t>same opportunity for access and participation (including privacy and independence)</a:t>
            </a:r>
            <a:r>
              <a:rPr lang="en-US" sz="2400"/>
              <a:t> as for other voters</a:t>
            </a:r>
            <a:endParaRPr sz="2400" b="1"/>
          </a:p>
        </p:txBody>
      </p:sp>
      <p:sp>
        <p:nvSpPr>
          <p:cNvPr id="146" name="Google Shape;146;p28"/>
          <p:cNvSpPr txBox="1">
            <a:spLocks noGrp="1"/>
          </p:cNvSpPr>
          <p:nvPr>
            <p:ph type="body" idx="1"/>
          </p:nvPr>
        </p:nvSpPr>
        <p:spPr>
          <a:xfrm>
            <a:off x="683581" y="3465668"/>
            <a:ext cx="7776788" cy="1061829"/>
          </a:xfrm>
          <a:prstGeom prst="rect">
            <a:avLst/>
          </a:prstGeom>
          <a:noFill/>
          <a:ln>
            <a:noFill/>
          </a:ln>
        </p:spPr>
        <p:txBody>
          <a:bodyPr spcFirstLastPara="1" wrap="square" lIns="91425" tIns="45700" rIns="91425" bIns="45700" anchor="t" anchorCtr="0">
            <a:noAutofit/>
          </a:bodyPr>
          <a:lstStyle/>
          <a:p>
            <a:pPr marL="0" lvl="0" indent="-95250" algn="l" rtl="0">
              <a:lnSpc>
                <a:spcPct val="95000"/>
              </a:lnSpc>
              <a:spcBef>
                <a:spcPts val="0"/>
              </a:spcBef>
              <a:spcAft>
                <a:spcPts val="0"/>
              </a:spcAft>
              <a:buClr>
                <a:srgbClr val="3180B0"/>
              </a:buClr>
              <a:buSzPts val="1500"/>
              <a:buFont typeface="Arial"/>
              <a:buChar char="​"/>
            </a:pPr>
            <a:r>
              <a:rPr lang="en-US"/>
              <a:t>Help America Vote Act of 2002</a:t>
            </a:r>
            <a:br>
              <a:rPr lang="en-US"/>
            </a:br>
            <a:r>
              <a:rPr lang="en-US"/>
              <a:t>Section 301</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29"/>
          <p:cNvSpPr txBox="1">
            <a:spLocks noGrp="1"/>
          </p:cNvSpPr>
          <p:nvPr>
            <p:ph type="title"/>
          </p:nvPr>
        </p:nvSpPr>
        <p:spPr>
          <a:xfrm>
            <a:off x="3877767" y="239843"/>
            <a:ext cx="4666625" cy="2979408"/>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Clr>
                <a:schemeClr val="lt1"/>
              </a:buClr>
              <a:buSzPts val="3200"/>
              <a:buFont typeface="Arial"/>
              <a:buNone/>
            </a:pPr>
            <a:r>
              <a:rPr lang="en-US" sz="3200">
                <a:latin typeface="Arial"/>
                <a:ea typeface="Arial"/>
                <a:cs typeface="Arial"/>
                <a:sym typeface="Arial"/>
              </a:rPr>
              <a:t>“I feel like technology is finally catching up with what I truly need.”</a:t>
            </a:r>
            <a:r>
              <a:rPr lang="en-US" sz="1800">
                <a:latin typeface="Arial"/>
                <a:ea typeface="Arial"/>
                <a:cs typeface="Arial"/>
                <a:sym typeface="Arial"/>
              </a:rPr>
              <a:t> </a:t>
            </a:r>
            <a:br>
              <a:rPr lang="en-US" sz="1800">
                <a:latin typeface="Arial"/>
                <a:ea typeface="Arial"/>
                <a:cs typeface="Arial"/>
                <a:sym typeface="Arial"/>
              </a:rPr>
            </a:br>
            <a:endParaRPr/>
          </a:p>
        </p:txBody>
      </p:sp>
      <p:pic>
        <p:nvPicPr>
          <p:cNvPr id="153" name="Google Shape;153;p29" descr="Glenda Watson Hyatt and dog, sitting in a scooter"/>
          <p:cNvPicPr preferRelativeResize="0"/>
          <p:nvPr/>
        </p:nvPicPr>
        <p:blipFill rotWithShape="1">
          <a:blip r:embed="rId3">
            <a:alphaModFix/>
          </a:blip>
          <a:srcRect/>
          <a:stretch/>
        </p:blipFill>
        <p:spPr>
          <a:xfrm>
            <a:off x="0" y="0"/>
            <a:ext cx="3327816" cy="5135929"/>
          </a:xfrm>
          <a:prstGeom prst="rect">
            <a:avLst/>
          </a:prstGeom>
          <a:noFill/>
          <a:ln>
            <a:noFill/>
          </a:ln>
        </p:spPr>
      </p:pic>
      <p:sp>
        <p:nvSpPr>
          <p:cNvPr id="154" name="Google Shape;154;p29"/>
          <p:cNvSpPr txBox="1">
            <a:spLocks noGrp="1"/>
          </p:cNvSpPr>
          <p:nvPr>
            <p:ph type="body" idx="1"/>
          </p:nvPr>
        </p:nvSpPr>
        <p:spPr>
          <a:xfrm>
            <a:off x="3997690" y="3052026"/>
            <a:ext cx="3400426" cy="1555888"/>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lt1"/>
              </a:buClr>
              <a:buSzPts val="2000"/>
              <a:buNone/>
            </a:pPr>
            <a:r>
              <a:rPr lang="en-US" sz="2000">
                <a:solidFill>
                  <a:schemeClr val="lt1"/>
                </a:solidFill>
              </a:rPr>
              <a:t>Glenda Watson Hyatt </a:t>
            </a:r>
            <a:endParaRPr/>
          </a:p>
          <a:p>
            <a:pPr marL="0" lvl="0" indent="0" algn="l" rtl="0">
              <a:spcBef>
                <a:spcPts val="400"/>
              </a:spcBef>
              <a:spcAft>
                <a:spcPts val="0"/>
              </a:spcAft>
              <a:buClr>
                <a:schemeClr val="lt1"/>
              </a:buClr>
              <a:buSzPts val="2000"/>
              <a:buNone/>
            </a:pPr>
            <a:r>
              <a:rPr lang="en-US" sz="2000" i="1">
                <a:solidFill>
                  <a:schemeClr val="lt1"/>
                </a:solidFill>
              </a:rPr>
              <a:t>I’ll Do It Myself</a:t>
            </a:r>
            <a:endParaRPr/>
          </a:p>
          <a:p>
            <a:pPr marL="0" lvl="0" indent="0" algn="l" rtl="0">
              <a:spcBef>
                <a:spcPts val="400"/>
              </a:spcBef>
              <a:spcAft>
                <a:spcPts val="0"/>
              </a:spcAft>
              <a:buClr>
                <a:srgbClr val="FFFFFF"/>
              </a:buClr>
              <a:buSzPts val="2000"/>
              <a:buNone/>
            </a:pPr>
            <a:endParaRPr sz="2000">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30"/>
          <p:cNvSpPr txBox="1">
            <a:spLocks noGrp="1"/>
          </p:cNvSpPr>
          <p:nvPr>
            <p:ph type="title"/>
          </p:nvPr>
        </p:nvSpPr>
        <p:spPr>
          <a:xfrm>
            <a:off x="639982" y="534025"/>
            <a:ext cx="8015288" cy="85725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Clr>
                <a:srgbClr val="3281B0"/>
              </a:buClr>
              <a:buSzPts val="3000"/>
              <a:buFont typeface="Open Sans"/>
              <a:buNone/>
            </a:pPr>
            <a:r>
              <a:rPr lang="en-US"/>
              <a:t>The burning question</a:t>
            </a:r>
            <a:endParaRPr/>
          </a:p>
        </p:txBody>
      </p:sp>
      <p:sp>
        <p:nvSpPr>
          <p:cNvPr id="161" name="Google Shape;161;p30"/>
          <p:cNvSpPr txBox="1">
            <a:spLocks noGrp="1"/>
          </p:cNvSpPr>
          <p:nvPr>
            <p:ph type="body" idx="1"/>
          </p:nvPr>
        </p:nvSpPr>
        <p:spPr>
          <a:xfrm>
            <a:off x="682024" y="1664382"/>
            <a:ext cx="7900988" cy="1555888"/>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rgbClr val="4D565E"/>
              </a:buClr>
              <a:buSzPts val="3600"/>
              <a:buNone/>
            </a:pPr>
            <a:r>
              <a:rPr lang="en-US" sz="3600"/>
              <a:t>Why are we </a:t>
            </a:r>
            <a:r>
              <a:rPr lang="en-US" sz="4000"/>
              <a:t>still talking about </a:t>
            </a:r>
            <a:br>
              <a:rPr lang="en-US" sz="3600"/>
            </a:br>
            <a:r>
              <a:rPr lang="en-US" sz="6600"/>
              <a:t>accessible voting </a:t>
            </a:r>
            <a:br>
              <a:rPr lang="en-US" sz="6600"/>
            </a:br>
            <a:r>
              <a:rPr lang="en-US" sz="4000"/>
              <a:t>in 2021</a:t>
            </a:r>
            <a:endParaRPr sz="36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1">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31"/>
          <p:cNvSpPr txBox="1">
            <a:spLocks noGrp="1"/>
          </p:cNvSpPr>
          <p:nvPr>
            <p:ph type="title"/>
          </p:nvPr>
        </p:nvSpPr>
        <p:spPr>
          <a:xfrm>
            <a:off x="683631" y="1077686"/>
            <a:ext cx="7775100" cy="2020465"/>
          </a:xfrm>
          <a:prstGeom prst="rect">
            <a:avLst/>
          </a:prstGeom>
          <a:noFill/>
          <a:ln>
            <a:noFill/>
          </a:ln>
        </p:spPr>
        <p:txBody>
          <a:bodyPr spcFirstLastPara="1" wrap="square" lIns="91425" tIns="45700" rIns="91425" bIns="45700" anchor="ctr" anchorCtr="0">
            <a:noAutofit/>
          </a:bodyPr>
          <a:lstStyle/>
          <a:p>
            <a:pPr marL="0" lvl="0" indent="0" algn="l" rtl="0">
              <a:lnSpc>
                <a:spcPct val="95000"/>
              </a:lnSpc>
              <a:spcBef>
                <a:spcPts val="0"/>
              </a:spcBef>
              <a:spcAft>
                <a:spcPts val="0"/>
              </a:spcAft>
              <a:buClr>
                <a:schemeClr val="dk2"/>
              </a:buClr>
              <a:buSzPts val="2700"/>
              <a:buFont typeface="Calibri"/>
              <a:buNone/>
            </a:pPr>
            <a:r>
              <a:rPr lang="en-US"/>
              <a:t>Are there really enough voters whose disability really prevents them from voting with the voting options already available to them?</a:t>
            </a:r>
            <a:endParaRPr/>
          </a:p>
        </p:txBody>
      </p:sp>
      <p:sp>
        <p:nvSpPr>
          <p:cNvPr id="168" name="Google Shape;168;p31"/>
          <p:cNvSpPr txBox="1">
            <a:spLocks noGrp="1"/>
          </p:cNvSpPr>
          <p:nvPr>
            <p:ph type="body" idx="1"/>
          </p:nvPr>
        </p:nvSpPr>
        <p:spPr>
          <a:xfrm>
            <a:off x="683581" y="3465668"/>
            <a:ext cx="7776788" cy="1061829"/>
          </a:xfrm>
          <a:prstGeom prst="rect">
            <a:avLst/>
          </a:prstGeom>
          <a:noFill/>
          <a:ln>
            <a:noFill/>
          </a:ln>
        </p:spPr>
        <p:txBody>
          <a:bodyPr spcFirstLastPara="1" wrap="square" lIns="91425" tIns="45700" rIns="91425" bIns="45700" anchor="t" anchorCtr="0">
            <a:noAutofit/>
          </a:bodyPr>
          <a:lstStyle/>
          <a:p>
            <a:pPr marL="0" lvl="0" indent="-95250" algn="l" rtl="0">
              <a:lnSpc>
                <a:spcPct val="95000"/>
              </a:lnSpc>
              <a:spcBef>
                <a:spcPts val="0"/>
              </a:spcBef>
              <a:spcAft>
                <a:spcPts val="0"/>
              </a:spcAft>
              <a:buClr>
                <a:srgbClr val="3180B0"/>
              </a:buClr>
              <a:buSzPts val="1500"/>
              <a:buFont typeface="Arial"/>
              <a:buChar char="​"/>
            </a:pPr>
            <a:r>
              <a:rPr lang="en-US"/>
              <a:t>I get asked this question too often!</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32"/>
          <p:cNvSpPr txBox="1">
            <a:spLocks noGrp="1"/>
          </p:cNvSpPr>
          <p:nvPr>
            <p:ph type="title"/>
          </p:nvPr>
        </p:nvSpPr>
        <p:spPr>
          <a:xfrm>
            <a:off x="457200" y="205979"/>
            <a:ext cx="8229600" cy="85725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Clr>
                <a:srgbClr val="4D565E"/>
              </a:buClr>
              <a:buSzPts val="2400"/>
              <a:buFont typeface="Open Sans"/>
              <a:buNone/>
            </a:pPr>
            <a:r>
              <a:rPr lang="en-US"/>
              <a:t>This is over 20% of the voting age population</a:t>
            </a:r>
            <a:endParaRPr/>
          </a:p>
        </p:txBody>
      </p:sp>
      <p:graphicFrame>
        <p:nvGraphicFramePr>
          <p:cNvPr id="175" name="Google Shape;175;p32"/>
          <p:cNvGraphicFramePr/>
          <p:nvPr/>
        </p:nvGraphicFramePr>
        <p:xfrm>
          <a:off x="546538" y="1438112"/>
          <a:ext cx="7956325" cy="2445525"/>
        </p:xfrm>
        <a:graphic>
          <a:graphicData uri="http://schemas.openxmlformats.org/drawingml/2006/table">
            <a:tbl>
              <a:tblPr firstRow="1" bandRow="1">
                <a:noFill/>
                <a:tableStyleId>{32FD4E0A-F39C-444C-AC29-80DC8735AB22}</a:tableStyleId>
              </a:tblPr>
              <a:tblGrid>
                <a:gridCol w="1061550">
                  <a:extLst>
                    <a:ext uri="{9D8B030D-6E8A-4147-A177-3AD203B41FA5}">
                      <a16:colId xmlns:a16="http://schemas.microsoft.com/office/drawing/2014/main" val="20000"/>
                    </a:ext>
                  </a:extLst>
                </a:gridCol>
                <a:gridCol w="6894775">
                  <a:extLst>
                    <a:ext uri="{9D8B030D-6E8A-4147-A177-3AD203B41FA5}">
                      <a16:colId xmlns:a16="http://schemas.microsoft.com/office/drawing/2014/main" val="20001"/>
                    </a:ext>
                  </a:extLst>
                </a:gridCol>
              </a:tblGrid>
              <a:tr h="448650">
                <a:tc>
                  <a:txBody>
                    <a:bodyPr/>
                    <a:lstStyle/>
                    <a:p>
                      <a:pPr marL="0" marR="0" lvl="0" indent="0" algn="l" rtl="0">
                        <a:spcBef>
                          <a:spcPts val="0"/>
                        </a:spcBef>
                        <a:spcAft>
                          <a:spcPts val="0"/>
                        </a:spcAft>
                        <a:buNone/>
                      </a:pPr>
                      <a:r>
                        <a:rPr lang="en-US" sz="1600" u="none" strike="noStrike" cap="none">
                          <a:latin typeface="Calibri"/>
                          <a:ea typeface="Calibri"/>
                          <a:cs typeface="Calibri"/>
                          <a:sym typeface="Calibri"/>
                        </a:rPr>
                        <a:t>This many</a:t>
                      </a:r>
                      <a:endParaRPr/>
                    </a:p>
                  </a:txBody>
                  <a:tcPr marL="91450" marR="91450" marT="45725" marB="45725">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r>
                        <a:rPr lang="en-US" sz="1600" u="none" strike="noStrike" cap="none">
                          <a:latin typeface="Calibri"/>
                          <a:ea typeface="Calibri"/>
                          <a:cs typeface="Calibri"/>
                          <a:sym typeface="Calibri"/>
                        </a:rPr>
                        <a:t>Have disabilities that affect voting</a:t>
                      </a:r>
                      <a:endParaRPr/>
                    </a:p>
                  </a:txBody>
                  <a:tcPr marL="91450" marR="91450" marT="45725" marB="45725">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0"/>
                  </a:ext>
                </a:extLst>
              </a:tr>
              <a:tr h="357175">
                <a:tc>
                  <a:txBody>
                    <a:bodyPr/>
                    <a:lstStyle/>
                    <a:p>
                      <a:pPr marL="0" marR="0" lvl="0" indent="0" algn="r" rtl="0">
                        <a:spcBef>
                          <a:spcPts val="0"/>
                        </a:spcBef>
                        <a:spcAft>
                          <a:spcPts val="0"/>
                        </a:spcAft>
                        <a:buNone/>
                      </a:pPr>
                      <a:r>
                        <a:rPr lang="en-US" sz="1600" u="none" strike="noStrike" cap="none">
                          <a:solidFill>
                            <a:schemeClr val="dk2"/>
                          </a:solidFill>
                          <a:latin typeface="Calibri"/>
                          <a:ea typeface="Calibri"/>
                          <a:cs typeface="Calibri"/>
                          <a:sym typeface="Calibri"/>
                        </a:rPr>
                        <a:t>19.1 M</a:t>
                      </a:r>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spcBef>
                          <a:spcPts val="0"/>
                        </a:spcBef>
                        <a:spcAft>
                          <a:spcPts val="0"/>
                        </a:spcAft>
                        <a:buNone/>
                      </a:pPr>
                      <a:r>
                        <a:rPr lang="en-US" sz="1600" u="none" strike="noStrike" cap="none">
                          <a:solidFill>
                            <a:schemeClr val="dk2"/>
                          </a:solidFill>
                          <a:latin typeface="Calibri"/>
                          <a:ea typeface="Calibri"/>
                          <a:cs typeface="Calibri"/>
                          <a:sym typeface="Calibri"/>
                        </a:rPr>
                        <a:t>have trouble seeing</a:t>
                      </a:r>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20050">
                <a:tc>
                  <a:txBody>
                    <a:bodyPr/>
                    <a:lstStyle/>
                    <a:p>
                      <a:pPr marL="0" marR="0" lvl="0" indent="0" algn="r" rtl="0">
                        <a:spcBef>
                          <a:spcPts val="0"/>
                        </a:spcBef>
                        <a:spcAft>
                          <a:spcPts val="0"/>
                        </a:spcAft>
                        <a:buNone/>
                      </a:pPr>
                      <a:r>
                        <a:rPr lang="en-US" sz="1600">
                          <a:solidFill>
                            <a:schemeClr val="dk2"/>
                          </a:solidFill>
                          <a:latin typeface="Calibri"/>
                          <a:ea typeface="Calibri"/>
                          <a:cs typeface="Calibri"/>
                          <a:sym typeface="Calibri"/>
                        </a:rPr>
                        <a:t>28.3 M</a:t>
                      </a:r>
                      <a:endParaRPr/>
                    </a:p>
                  </a:txBody>
                  <a:tcPr marL="91450" marR="91450" marT="45725" marB="45725">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spcBef>
                          <a:spcPts val="0"/>
                        </a:spcBef>
                        <a:spcAft>
                          <a:spcPts val="0"/>
                        </a:spcAft>
                        <a:buNone/>
                      </a:pPr>
                      <a:r>
                        <a:rPr lang="en-US" sz="1600">
                          <a:solidFill>
                            <a:schemeClr val="dk2"/>
                          </a:solidFill>
                          <a:latin typeface="Calibri"/>
                          <a:ea typeface="Calibri"/>
                          <a:cs typeface="Calibri"/>
                          <a:sym typeface="Calibri"/>
                        </a:rPr>
                        <a:t>have physical difficulty, including grasping and handling small objects</a:t>
                      </a:r>
                      <a:endParaRPr/>
                    </a:p>
                  </a:txBody>
                  <a:tcPr marL="91450" marR="91450" marT="45725" marB="45725">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14350">
                <a:tc>
                  <a:txBody>
                    <a:bodyPr/>
                    <a:lstStyle/>
                    <a:p>
                      <a:pPr marL="0" marR="0" lvl="0" indent="0" algn="r" rtl="0">
                        <a:spcBef>
                          <a:spcPts val="0"/>
                        </a:spcBef>
                        <a:spcAft>
                          <a:spcPts val="0"/>
                        </a:spcAft>
                        <a:buNone/>
                      </a:pPr>
                      <a:r>
                        <a:rPr lang="en-US" sz="1600">
                          <a:solidFill>
                            <a:schemeClr val="dk2"/>
                          </a:solidFill>
                          <a:latin typeface="Calibri"/>
                          <a:ea typeface="Calibri"/>
                          <a:cs typeface="Calibri"/>
                          <a:sym typeface="Calibri"/>
                        </a:rPr>
                        <a:t>30.8 M</a:t>
                      </a:r>
                      <a:endParaRPr/>
                    </a:p>
                  </a:txBody>
                  <a:tcPr marL="91450" marR="91450" marT="45725" marB="45725">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spcBef>
                          <a:spcPts val="0"/>
                        </a:spcBef>
                        <a:spcAft>
                          <a:spcPts val="0"/>
                        </a:spcAft>
                        <a:buNone/>
                      </a:pPr>
                      <a:r>
                        <a:rPr lang="en-US" sz="1600">
                          <a:solidFill>
                            <a:schemeClr val="dk2"/>
                          </a:solidFill>
                          <a:latin typeface="Calibri"/>
                          <a:ea typeface="Calibri"/>
                          <a:cs typeface="Calibri"/>
                          <a:sym typeface="Calibri"/>
                        </a:rPr>
                        <a:t>have trouble hearing</a:t>
                      </a:r>
                      <a:endParaRPr/>
                    </a:p>
                  </a:txBody>
                  <a:tcPr marL="91450" marR="91450" marT="45725" marB="45725">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02650">
                <a:tc>
                  <a:txBody>
                    <a:bodyPr/>
                    <a:lstStyle/>
                    <a:p>
                      <a:pPr marL="0" marR="0" lvl="0" indent="0" algn="r" rtl="0">
                        <a:spcBef>
                          <a:spcPts val="0"/>
                        </a:spcBef>
                        <a:spcAft>
                          <a:spcPts val="0"/>
                        </a:spcAft>
                        <a:buNone/>
                      </a:pPr>
                      <a:r>
                        <a:rPr lang="en-US" sz="1600">
                          <a:solidFill>
                            <a:schemeClr val="dk2"/>
                          </a:solidFill>
                          <a:latin typeface="Calibri"/>
                          <a:ea typeface="Calibri"/>
                          <a:cs typeface="Calibri"/>
                          <a:sym typeface="Calibri"/>
                        </a:rPr>
                        <a:t>17.8 M</a:t>
                      </a:r>
                      <a:endParaRPr/>
                    </a:p>
                  </a:txBody>
                  <a:tcPr marL="91450" marR="91450" marT="45725" marB="45725">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spcBef>
                          <a:spcPts val="0"/>
                        </a:spcBef>
                        <a:spcAft>
                          <a:spcPts val="0"/>
                        </a:spcAft>
                        <a:buNone/>
                      </a:pPr>
                      <a:r>
                        <a:rPr lang="en-US" sz="1600">
                          <a:solidFill>
                            <a:schemeClr val="dk2"/>
                          </a:solidFill>
                          <a:latin typeface="Calibri"/>
                          <a:ea typeface="Calibri"/>
                          <a:cs typeface="Calibri"/>
                          <a:sym typeface="Calibri"/>
                        </a:rPr>
                        <a:t>speak English “less than well”</a:t>
                      </a:r>
                      <a:endParaRPr/>
                    </a:p>
                  </a:txBody>
                  <a:tcPr marL="91450" marR="91450" marT="45725" marB="45725">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02650">
                <a:tc>
                  <a:txBody>
                    <a:bodyPr/>
                    <a:lstStyle/>
                    <a:p>
                      <a:pPr marL="0" marR="0" lvl="0" indent="0" algn="r" rtl="0">
                        <a:spcBef>
                          <a:spcPts val="0"/>
                        </a:spcBef>
                        <a:spcAft>
                          <a:spcPts val="0"/>
                        </a:spcAft>
                        <a:buNone/>
                      </a:pPr>
                      <a:r>
                        <a:rPr lang="en-US" sz="1600">
                          <a:solidFill>
                            <a:schemeClr val="dk2"/>
                          </a:solidFill>
                          <a:latin typeface="Calibri"/>
                          <a:ea typeface="Calibri"/>
                          <a:cs typeface="Calibri"/>
                          <a:sym typeface="Calibri"/>
                        </a:rPr>
                        <a:t>9.2 M</a:t>
                      </a:r>
                      <a:endParaRPr/>
                    </a:p>
                  </a:txBody>
                  <a:tcPr marL="91450" marR="91450" marT="45725" marB="45725">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spcBef>
                          <a:spcPts val="0"/>
                        </a:spcBef>
                        <a:spcAft>
                          <a:spcPts val="0"/>
                        </a:spcAft>
                        <a:buNone/>
                      </a:pPr>
                      <a:r>
                        <a:rPr lang="en-US" sz="1600">
                          <a:solidFill>
                            <a:schemeClr val="dk2"/>
                          </a:solidFill>
                          <a:latin typeface="Calibri"/>
                          <a:ea typeface="Calibri"/>
                          <a:cs typeface="Calibri"/>
                          <a:sym typeface="Calibri"/>
                        </a:rPr>
                        <a:t>live in linguistically isolated households</a:t>
                      </a:r>
                      <a:endParaRPr/>
                    </a:p>
                  </a:txBody>
                  <a:tcPr marL="91450" marR="91450" marT="45725" marB="45725">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176" name="Google Shape;176;p32"/>
          <p:cNvSpPr txBox="1"/>
          <p:nvPr/>
        </p:nvSpPr>
        <p:spPr>
          <a:xfrm>
            <a:off x="504498" y="3941378"/>
            <a:ext cx="7535917" cy="2616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100">
                <a:solidFill>
                  <a:srgbClr val="4D565E"/>
                </a:solidFill>
                <a:latin typeface="Calibri"/>
                <a:ea typeface="Calibri"/>
                <a:cs typeface="Calibri"/>
                <a:sym typeface="Calibri"/>
              </a:rPr>
              <a:t>Source:  Brennan Center, </a:t>
            </a:r>
            <a:r>
              <a:rPr lang="en-US" sz="1100" i="1">
                <a:solidFill>
                  <a:srgbClr val="4D565E"/>
                </a:solidFill>
                <a:latin typeface="Calibri"/>
                <a:ea typeface="Calibri"/>
                <a:cs typeface="Calibri"/>
                <a:sym typeface="Calibri"/>
              </a:rPr>
              <a:t>The Machinery of Democracy: Accessibility, Usability, and Cost, </a:t>
            </a:r>
            <a:r>
              <a:rPr lang="en-US" sz="1100">
                <a:solidFill>
                  <a:srgbClr val="4D565E"/>
                </a:solidFill>
                <a:latin typeface="Calibri"/>
                <a:ea typeface="Calibri"/>
                <a:cs typeface="Calibri"/>
                <a:sym typeface="Calibri"/>
              </a:rPr>
              <a:t> 2006</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33"/>
          <p:cNvSpPr txBox="1">
            <a:spLocks noGrp="1"/>
          </p:cNvSpPr>
          <p:nvPr>
            <p:ph type="title"/>
          </p:nvPr>
        </p:nvSpPr>
        <p:spPr>
          <a:xfrm>
            <a:off x="457200" y="205979"/>
            <a:ext cx="8229600" cy="85725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Clr>
                <a:srgbClr val="4D565E"/>
              </a:buClr>
              <a:buSzPts val="2400"/>
              <a:buFont typeface="Open Sans"/>
              <a:buNone/>
            </a:pPr>
            <a:r>
              <a:rPr lang="en-US"/>
              <a:t>But the challenge is much bigger</a:t>
            </a:r>
            <a:endParaRPr/>
          </a:p>
        </p:txBody>
      </p:sp>
      <p:graphicFrame>
        <p:nvGraphicFramePr>
          <p:cNvPr id="183" name="Google Shape;183;p33"/>
          <p:cNvGraphicFramePr/>
          <p:nvPr/>
        </p:nvGraphicFramePr>
        <p:xfrm>
          <a:off x="588580" y="1409175"/>
          <a:ext cx="8082450" cy="2532715"/>
        </p:xfrm>
        <a:graphic>
          <a:graphicData uri="http://schemas.openxmlformats.org/drawingml/2006/table">
            <a:tbl>
              <a:tblPr firstRow="1" bandRow="1">
                <a:noFill/>
                <a:tableStyleId>{32FD4E0A-F39C-444C-AC29-80DC8735AB22}</a:tableStyleId>
              </a:tblPr>
              <a:tblGrid>
                <a:gridCol w="882950">
                  <a:extLst>
                    <a:ext uri="{9D8B030D-6E8A-4147-A177-3AD203B41FA5}">
                      <a16:colId xmlns:a16="http://schemas.microsoft.com/office/drawing/2014/main" val="20000"/>
                    </a:ext>
                  </a:extLst>
                </a:gridCol>
                <a:gridCol w="1177075">
                  <a:extLst>
                    <a:ext uri="{9D8B030D-6E8A-4147-A177-3AD203B41FA5}">
                      <a16:colId xmlns:a16="http://schemas.microsoft.com/office/drawing/2014/main" val="20001"/>
                    </a:ext>
                  </a:extLst>
                </a:gridCol>
                <a:gridCol w="1930250">
                  <a:extLst>
                    <a:ext uri="{9D8B030D-6E8A-4147-A177-3AD203B41FA5}">
                      <a16:colId xmlns:a16="http://schemas.microsoft.com/office/drawing/2014/main" val="20002"/>
                    </a:ext>
                  </a:extLst>
                </a:gridCol>
                <a:gridCol w="4092175">
                  <a:extLst>
                    <a:ext uri="{9D8B030D-6E8A-4147-A177-3AD203B41FA5}">
                      <a16:colId xmlns:a16="http://schemas.microsoft.com/office/drawing/2014/main" val="20003"/>
                    </a:ext>
                  </a:extLst>
                </a:gridCol>
              </a:tblGrid>
              <a:tr h="448650">
                <a:tc>
                  <a:txBody>
                    <a:bodyPr/>
                    <a:lstStyle/>
                    <a:p>
                      <a:pPr marL="0" marR="0" lvl="0" indent="0" algn="l" rtl="0">
                        <a:spcBef>
                          <a:spcPts val="0"/>
                        </a:spcBef>
                        <a:spcAft>
                          <a:spcPts val="0"/>
                        </a:spcAft>
                        <a:buNone/>
                      </a:pPr>
                      <a:r>
                        <a:rPr lang="en-US" sz="1600">
                          <a:latin typeface="Calibri"/>
                          <a:ea typeface="Calibri"/>
                          <a:cs typeface="Calibri"/>
                          <a:sym typeface="Calibri"/>
                        </a:rPr>
                        <a:t>This many</a:t>
                      </a:r>
                      <a:endParaRPr/>
                    </a:p>
                  </a:txBody>
                  <a:tcPr marL="91450" marR="91450" marT="45725" marB="45725">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r>
                        <a:rPr lang="en-US" sz="1600">
                          <a:latin typeface="Calibri"/>
                          <a:ea typeface="Calibri"/>
                          <a:cs typeface="Calibri"/>
                          <a:sym typeface="Calibri"/>
                        </a:rPr>
                        <a:t>Or this percentage</a:t>
                      </a:r>
                      <a:endParaRPr/>
                    </a:p>
                  </a:txBody>
                  <a:tcPr marL="91450" marR="91450" marT="45725" marB="45725">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r>
                        <a:rPr lang="en-US" sz="1600">
                          <a:latin typeface="Calibri"/>
                          <a:ea typeface="Calibri"/>
                          <a:cs typeface="Calibri"/>
                          <a:sym typeface="Calibri"/>
                        </a:rPr>
                        <a:t>Of this group of potential voters</a:t>
                      </a:r>
                      <a:endParaRPr/>
                    </a:p>
                  </a:txBody>
                  <a:tcPr marL="91450" marR="91450" marT="45725" marB="45725">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r>
                        <a:rPr lang="en-US" sz="1600">
                          <a:latin typeface="Calibri"/>
                          <a:ea typeface="Calibri"/>
                          <a:cs typeface="Calibri"/>
                          <a:sym typeface="Calibri"/>
                        </a:rPr>
                        <a:t>Have problems that affect voting</a:t>
                      </a:r>
                      <a:endParaRPr/>
                    </a:p>
                  </a:txBody>
                  <a:tcPr marL="91450" marR="91450" marT="45725" marB="45725">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0"/>
                  </a:ext>
                </a:extLst>
              </a:tr>
              <a:tr h="357175">
                <a:tc>
                  <a:txBody>
                    <a:bodyPr/>
                    <a:lstStyle/>
                    <a:p>
                      <a:pPr marL="0" marR="0" lvl="0" indent="0" algn="r" rtl="0">
                        <a:spcBef>
                          <a:spcPts val="0"/>
                        </a:spcBef>
                        <a:spcAft>
                          <a:spcPts val="0"/>
                        </a:spcAft>
                        <a:buNone/>
                      </a:pPr>
                      <a:r>
                        <a:rPr lang="en-US" sz="1600">
                          <a:solidFill>
                            <a:schemeClr val="dk2"/>
                          </a:solidFill>
                          <a:latin typeface="Calibri"/>
                          <a:ea typeface="Calibri"/>
                          <a:cs typeface="Calibri"/>
                          <a:sym typeface="Calibri"/>
                        </a:rPr>
                        <a:t>11 M</a:t>
                      </a:r>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spcBef>
                          <a:spcPts val="0"/>
                        </a:spcBef>
                        <a:spcAft>
                          <a:spcPts val="0"/>
                        </a:spcAft>
                        <a:buNone/>
                      </a:pPr>
                      <a:r>
                        <a:rPr lang="en-US" sz="1600">
                          <a:solidFill>
                            <a:schemeClr val="dk2"/>
                          </a:solidFill>
                          <a:latin typeface="Calibri"/>
                          <a:ea typeface="Calibri"/>
                          <a:cs typeface="Calibri"/>
                          <a:sym typeface="Calibri"/>
                        </a:rPr>
                        <a:t> or 22%</a:t>
                      </a:r>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spcBef>
                          <a:spcPts val="0"/>
                        </a:spcBef>
                        <a:spcAft>
                          <a:spcPts val="0"/>
                        </a:spcAft>
                        <a:buNone/>
                      </a:pPr>
                      <a:r>
                        <a:rPr lang="en-US" sz="1600">
                          <a:solidFill>
                            <a:schemeClr val="dk2"/>
                          </a:solidFill>
                          <a:latin typeface="Calibri"/>
                          <a:ea typeface="Calibri"/>
                          <a:cs typeface="Calibri"/>
                          <a:sym typeface="Calibri"/>
                        </a:rPr>
                        <a:t>adults over 65 </a:t>
                      </a:r>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spcBef>
                          <a:spcPts val="0"/>
                        </a:spcBef>
                        <a:spcAft>
                          <a:spcPts val="0"/>
                        </a:spcAft>
                        <a:buNone/>
                      </a:pPr>
                      <a:r>
                        <a:rPr lang="en-US" sz="1600">
                          <a:solidFill>
                            <a:schemeClr val="dk2"/>
                          </a:solidFill>
                          <a:latin typeface="Calibri"/>
                          <a:ea typeface="Calibri"/>
                          <a:cs typeface="Calibri"/>
                          <a:sym typeface="Calibri"/>
                        </a:rPr>
                        <a:t>Mobility, dexterity, vision or hearing disability</a:t>
                      </a:r>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20050">
                <a:tc>
                  <a:txBody>
                    <a:bodyPr/>
                    <a:lstStyle/>
                    <a:p>
                      <a:pPr marL="0" marR="0" lvl="0" indent="0" algn="r" rtl="0">
                        <a:spcBef>
                          <a:spcPts val="0"/>
                        </a:spcBef>
                        <a:spcAft>
                          <a:spcPts val="0"/>
                        </a:spcAft>
                        <a:buNone/>
                      </a:pPr>
                      <a:r>
                        <a:rPr lang="en-US" sz="1600">
                          <a:solidFill>
                            <a:schemeClr val="dk2"/>
                          </a:solidFill>
                          <a:latin typeface="Calibri"/>
                          <a:ea typeface="Calibri"/>
                          <a:cs typeface="Calibri"/>
                          <a:sym typeface="Calibri"/>
                        </a:rPr>
                        <a:t>30 M</a:t>
                      </a:r>
                      <a:endParaRPr/>
                    </a:p>
                  </a:txBody>
                  <a:tcPr marL="91450" marR="91450" marT="45725" marB="45725">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spcBef>
                          <a:spcPts val="0"/>
                        </a:spcBef>
                        <a:spcAft>
                          <a:spcPts val="0"/>
                        </a:spcAft>
                        <a:buNone/>
                      </a:pPr>
                      <a:r>
                        <a:rPr lang="en-US" sz="1600">
                          <a:solidFill>
                            <a:schemeClr val="dk2"/>
                          </a:solidFill>
                          <a:latin typeface="Calibri"/>
                          <a:ea typeface="Calibri"/>
                          <a:cs typeface="Calibri"/>
                          <a:sym typeface="Calibri"/>
                        </a:rPr>
                        <a:t>or 13%</a:t>
                      </a:r>
                      <a:endParaRPr/>
                    </a:p>
                  </a:txBody>
                  <a:tcPr marL="91450" marR="91450" marT="45725" marB="45725">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spcBef>
                          <a:spcPts val="0"/>
                        </a:spcBef>
                        <a:spcAft>
                          <a:spcPts val="0"/>
                        </a:spcAft>
                        <a:buNone/>
                      </a:pPr>
                      <a:r>
                        <a:rPr lang="en-US" sz="1600">
                          <a:solidFill>
                            <a:schemeClr val="dk2"/>
                          </a:solidFill>
                          <a:latin typeface="Calibri"/>
                          <a:ea typeface="Calibri"/>
                          <a:cs typeface="Calibri"/>
                          <a:sym typeface="Calibri"/>
                        </a:rPr>
                        <a:t>literate adults</a:t>
                      </a:r>
                      <a:endParaRPr/>
                    </a:p>
                  </a:txBody>
                  <a:tcPr marL="91450" marR="91450" marT="45725" marB="45725">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spcBef>
                          <a:spcPts val="0"/>
                        </a:spcBef>
                        <a:spcAft>
                          <a:spcPts val="0"/>
                        </a:spcAft>
                        <a:buNone/>
                      </a:pPr>
                      <a:r>
                        <a:rPr lang="en-US" sz="1600">
                          <a:solidFill>
                            <a:schemeClr val="dk2"/>
                          </a:solidFill>
                          <a:latin typeface="Calibri"/>
                          <a:ea typeface="Calibri"/>
                          <a:cs typeface="Calibri"/>
                          <a:sym typeface="Calibri"/>
                        </a:rPr>
                        <a:t>Read at “below basic levels”</a:t>
                      </a:r>
                      <a:endParaRPr/>
                    </a:p>
                  </a:txBody>
                  <a:tcPr marL="91450" marR="91450" marT="45725" marB="45725">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14350">
                <a:tc>
                  <a:txBody>
                    <a:bodyPr/>
                    <a:lstStyle/>
                    <a:p>
                      <a:pPr marL="0" marR="0" lvl="0" indent="0" algn="r" rtl="0">
                        <a:spcBef>
                          <a:spcPts val="0"/>
                        </a:spcBef>
                        <a:spcAft>
                          <a:spcPts val="0"/>
                        </a:spcAft>
                        <a:buNone/>
                      </a:pPr>
                      <a:r>
                        <a:rPr lang="en-US" sz="1600">
                          <a:solidFill>
                            <a:schemeClr val="dk2"/>
                          </a:solidFill>
                          <a:latin typeface="Calibri"/>
                          <a:ea typeface="Calibri"/>
                          <a:cs typeface="Calibri"/>
                          <a:sym typeface="Calibri"/>
                        </a:rPr>
                        <a:t>63 M </a:t>
                      </a:r>
                      <a:endParaRPr/>
                    </a:p>
                  </a:txBody>
                  <a:tcPr marL="91450" marR="91450" marT="45725" marB="45725">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spcBef>
                          <a:spcPts val="0"/>
                        </a:spcBef>
                        <a:spcAft>
                          <a:spcPts val="0"/>
                        </a:spcAft>
                        <a:buNone/>
                      </a:pPr>
                      <a:r>
                        <a:rPr lang="en-US" sz="1600">
                          <a:solidFill>
                            <a:schemeClr val="dk2"/>
                          </a:solidFill>
                          <a:latin typeface="Calibri"/>
                          <a:ea typeface="Calibri"/>
                          <a:cs typeface="Calibri"/>
                          <a:sym typeface="Calibri"/>
                        </a:rPr>
                        <a:t>or 29%</a:t>
                      </a:r>
                      <a:endParaRPr/>
                    </a:p>
                  </a:txBody>
                  <a:tcPr marL="91450" marR="91450" marT="45725" marB="45725">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spcBef>
                          <a:spcPts val="0"/>
                        </a:spcBef>
                        <a:spcAft>
                          <a:spcPts val="0"/>
                        </a:spcAft>
                        <a:buNone/>
                      </a:pPr>
                      <a:r>
                        <a:rPr lang="en-US" sz="1600">
                          <a:solidFill>
                            <a:schemeClr val="dk2"/>
                          </a:solidFill>
                          <a:latin typeface="Calibri"/>
                          <a:ea typeface="Calibri"/>
                          <a:cs typeface="Calibri"/>
                          <a:sym typeface="Calibri"/>
                        </a:rPr>
                        <a:t>literate adults</a:t>
                      </a:r>
                      <a:endParaRPr/>
                    </a:p>
                  </a:txBody>
                  <a:tcPr marL="91450" marR="91450" marT="45725" marB="45725">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spcBef>
                          <a:spcPts val="0"/>
                        </a:spcBef>
                        <a:spcAft>
                          <a:spcPts val="0"/>
                        </a:spcAft>
                        <a:buNone/>
                      </a:pPr>
                      <a:r>
                        <a:rPr lang="en-US" sz="1600">
                          <a:solidFill>
                            <a:schemeClr val="dk2"/>
                          </a:solidFill>
                          <a:latin typeface="Calibri"/>
                          <a:ea typeface="Calibri"/>
                          <a:cs typeface="Calibri"/>
                          <a:sym typeface="Calibri"/>
                        </a:rPr>
                        <a:t>Read at “basic” levels</a:t>
                      </a:r>
                      <a:endParaRPr/>
                    </a:p>
                  </a:txBody>
                  <a:tcPr marL="91450" marR="91450" marT="45725" marB="45725">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02650">
                <a:tc>
                  <a:txBody>
                    <a:bodyPr/>
                    <a:lstStyle/>
                    <a:p>
                      <a:pPr marL="0" marR="0" lvl="0" indent="0" algn="r" rtl="0">
                        <a:spcBef>
                          <a:spcPts val="0"/>
                        </a:spcBef>
                        <a:spcAft>
                          <a:spcPts val="0"/>
                        </a:spcAft>
                        <a:buNone/>
                      </a:pPr>
                      <a:r>
                        <a:rPr lang="en-US" sz="1600">
                          <a:solidFill>
                            <a:schemeClr val="dk2"/>
                          </a:solidFill>
                          <a:latin typeface="Calibri"/>
                          <a:ea typeface="Calibri"/>
                          <a:cs typeface="Calibri"/>
                          <a:sym typeface="Calibri"/>
                        </a:rPr>
                        <a:t>45 M</a:t>
                      </a:r>
                      <a:endParaRPr/>
                    </a:p>
                  </a:txBody>
                  <a:tcPr marL="91450" marR="91450" marT="45725" marB="45725">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spcBef>
                          <a:spcPts val="0"/>
                        </a:spcBef>
                        <a:spcAft>
                          <a:spcPts val="0"/>
                        </a:spcAft>
                        <a:buNone/>
                      </a:pPr>
                      <a:r>
                        <a:rPr lang="en-US" sz="1600">
                          <a:solidFill>
                            <a:schemeClr val="dk2"/>
                          </a:solidFill>
                          <a:latin typeface="Calibri"/>
                          <a:ea typeface="Calibri"/>
                          <a:cs typeface="Calibri"/>
                          <a:sym typeface="Calibri"/>
                        </a:rPr>
                        <a:t>35%</a:t>
                      </a:r>
                      <a:endParaRPr/>
                    </a:p>
                  </a:txBody>
                  <a:tcPr marL="91450" marR="91450" marT="45725" marB="45725">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spcBef>
                          <a:spcPts val="0"/>
                        </a:spcBef>
                        <a:spcAft>
                          <a:spcPts val="0"/>
                        </a:spcAft>
                        <a:buNone/>
                      </a:pPr>
                      <a:r>
                        <a:rPr lang="en-US" sz="1600">
                          <a:solidFill>
                            <a:schemeClr val="dk2"/>
                          </a:solidFill>
                          <a:latin typeface="Calibri"/>
                          <a:ea typeface="Calibri"/>
                          <a:cs typeface="Calibri"/>
                          <a:sym typeface="Calibri"/>
                        </a:rPr>
                        <a:t>voters </a:t>
                      </a:r>
                      <a:br>
                        <a:rPr lang="en-US" sz="1600">
                          <a:solidFill>
                            <a:schemeClr val="dk2"/>
                          </a:solidFill>
                          <a:latin typeface="Calibri"/>
                          <a:ea typeface="Calibri"/>
                          <a:cs typeface="Calibri"/>
                          <a:sym typeface="Calibri"/>
                        </a:rPr>
                      </a:br>
                      <a:r>
                        <a:rPr lang="en-US" sz="1400">
                          <a:solidFill>
                            <a:schemeClr val="dk2"/>
                          </a:solidFill>
                          <a:latin typeface="Calibri"/>
                          <a:ea typeface="Calibri"/>
                          <a:cs typeface="Calibri"/>
                          <a:sym typeface="Calibri"/>
                        </a:rPr>
                        <a:t>(based on 130M voters in November 2016)</a:t>
                      </a:r>
                      <a:endParaRPr sz="1600">
                        <a:solidFill>
                          <a:schemeClr val="dk2"/>
                        </a:solidFill>
                        <a:latin typeface="Calibri"/>
                        <a:ea typeface="Calibri"/>
                        <a:cs typeface="Calibri"/>
                        <a:sym typeface="Calibri"/>
                      </a:endParaRPr>
                    </a:p>
                  </a:txBody>
                  <a:tcPr marL="91450" marR="91450" marT="45725" marB="45725">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spcBef>
                          <a:spcPts val="0"/>
                        </a:spcBef>
                        <a:spcAft>
                          <a:spcPts val="0"/>
                        </a:spcAft>
                        <a:buNone/>
                      </a:pPr>
                      <a:r>
                        <a:rPr lang="en-US" sz="1600">
                          <a:solidFill>
                            <a:schemeClr val="dk2"/>
                          </a:solidFill>
                          <a:latin typeface="Calibri"/>
                          <a:ea typeface="Calibri"/>
                          <a:cs typeface="Calibri"/>
                          <a:sym typeface="Calibri"/>
                        </a:rPr>
                        <a:t>Are “low propensity “ or infrequent voters</a:t>
                      </a:r>
                      <a:endParaRPr/>
                    </a:p>
                  </a:txBody>
                  <a:tcPr marL="91450" marR="91450" marT="45725" marB="45725">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184" name="Google Shape;184;p33"/>
          <p:cNvSpPr txBox="1"/>
          <p:nvPr/>
        </p:nvSpPr>
        <p:spPr>
          <a:xfrm>
            <a:off x="504498" y="3932234"/>
            <a:ext cx="7535917" cy="60016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100">
                <a:solidFill>
                  <a:srgbClr val="4D565E"/>
                </a:solidFill>
                <a:latin typeface="Calibri"/>
                <a:ea typeface="Calibri"/>
                <a:cs typeface="Calibri"/>
                <a:sym typeface="Calibri"/>
              </a:rPr>
              <a:t>Sources:  Older Americans Month, 2017 – US Census Bureau, National Assessment of Adult Literacy, US. Dept of Education, 2003</a:t>
            </a:r>
            <a:endParaRPr/>
          </a:p>
          <a:p>
            <a:pPr marL="0" marR="0" lvl="0" indent="0" algn="l" rtl="0">
              <a:spcBef>
                <a:spcPts val="0"/>
              </a:spcBef>
              <a:spcAft>
                <a:spcPts val="0"/>
              </a:spcAft>
              <a:buNone/>
            </a:pPr>
            <a:r>
              <a:rPr lang="en-US" sz="1100">
                <a:solidFill>
                  <a:srgbClr val="4D565E"/>
                </a:solidFill>
                <a:latin typeface="Calibri"/>
                <a:ea typeface="Calibri"/>
                <a:cs typeface="Calibri"/>
                <a:sym typeface="Calibri"/>
              </a:rPr>
              <a:t>Engaging new voters, NonProfit Vote</a:t>
            </a:r>
            <a:br>
              <a:rPr lang="en-US" sz="1100">
                <a:solidFill>
                  <a:srgbClr val="4D565E"/>
                </a:solidFill>
                <a:latin typeface="Calibri"/>
                <a:ea typeface="Calibri"/>
                <a:cs typeface="Calibri"/>
                <a:sym typeface="Calibri"/>
              </a:rPr>
            </a:br>
            <a:endParaRPr sz="1100">
              <a:solidFill>
                <a:srgbClr val="4D565E"/>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34"/>
          <p:cNvSpPr txBox="1">
            <a:spLocks noGrp="1"/>
          </p:cNvSpPr>
          <p:nvPr>
            <p:ph type="title"/>
          </p:nvPr>
        </p:nvSpPr>
        <p:spPr>
          <a:xfrm>
            <a:off x="457200" y="205979"/>
            <a:ext cx="8229600" cy="85725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Clr>
                <a:schemeClr val="dk1"/>
              </a:buClr>
              <a:buSzPts val="2400"/>
              <a:buFont typeface="Open Sans"/>
              <a:buNone/>
            </a:pPr>
            <a:r>
              <a:rPr lang="en-US" sz="2400">
                <a:solidFill>
                  <a:schemeClr val="dk1"/>
                </a:solidFill>
              </a:rPr>
              <a:t>We’ve come a long way</a:t>
            </a:r>
            <a:endParaRPr/>
          </a:p>
        </p:txBody>
      </p:sp>
      <p:pic>
        <p:nvPicPr>
          <p:cNvPr id="191" name="Google Shape;191;p34" descr="A punch card ballot. All the candidates are on the left side of the page. A hand holds a stylus to use to vote"/>
          <p:cNvPicPr preferRelativeResize="0">
            <a:picLocks noGrp="1"/>
          </p:cNvPicPr>
          <p:nvPr>
            <p:ph type="pic" idx="2"/>
          </p:nvPr>
        </p:nvPicPr>
        <p:blipFill rotWithShape="1">
          <a:blip r:embed="rId3">
            <a:alphaModFix/>
          </a:blip>
          <a:srcRect/>
          <a:stretch/>
        </p:blipFill>
        <p:spPr>
          <a:xfrm>
            <a:off x="596779" y="1280159"/>
            <a:ext cx="3376758" cy="3053764"/>
          </a:xfrm>
          <a:prstGeom prst="rect">
            <a:avLst/>
          </a:prstGeom>
          <a:noFill/>
          <a:ln>
            <a:noFill/>
          </a:ln>
        </p:spPr>
      </p:pic>
      <p:pic>
        <p:nvPicPr>
          <p:cNvPr id="192" name="Google Shape;192;p34" descr="Front view:&#10;There is a keypad and headsets on the left, a screen in the center, and a flat area on the right. It has a screen around it, and study looking legs.&#10;&#10;Back view: A ballot box hangs off the back of the system"/>
          <p:cNvPicPr preferRelativeResize="0"/>
          <p:nvPr/>
        </p:nvPicPr>
        <p:blipFill rotWithShape="1">
          <a:blip r:embed="rId4">
            <a:alphaModFix/>
          </a:blip>
          <a:srcRect r="49602"/>
          <a:stretch/>
        </p:blipFill>
        <p:spPr>
          <a:xfrm>
            <a:off x="4459461" y="1200687"/>
            <a:ext cx="2554765" cy="3118096"/>
          </a:xfrm>
          <a:prstGeom prst="rect">
            <a:avLst/>
          </a:prstGeom>
          <a:noFill/>
          <a:ln>
            <a:noFill/>
          </a:ln>
        </p:spPr>
      </p:pic>
      <p:sp>
        <p:nvSpPr>
          <p:cNvPr id="193" name="Google Shape;193;p34"/>
          <p:cNvSpPr txBox="1"/>
          <p:nvPr/>
        </p:nvSpPr>
        <p:spPr>
          <a:xfrm>
            <a:off x="7216726" y="1758460"/>
            <a:ext cx="1927274" cy="2585323"/>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In 2020, Los Angeles County went from one of the most backward voting systems to the most advanced.</a:t>
            </a:r>
            <a:endParaRPr/>
          </a:p>
          <a:p>
            <a:pPr marL="0" marR="0" lvl="0" indent="0" algn="l" rtl="0">
              <a:spcBef>
                <a:spcPts val="0"/>
              </a:spcBef>
              <a:spcAft>
                <a:spcPts val="0"/>
              </a:spcAft>
              <a:buNone/>
            </a:pPr>
            <a:endParaRPr sz="1800">
              <a:solidFill>
                <a:schemeClr val="dk1"/>
              </a:solidFill>
              <a:latin typeface="Calibri"/>
              <a:ea typeface="Calibri"/>
              <a:cs typeface="Calibri"/>
              <a:sym typeface="Calibri"/>
            </a:endParaRPr>
          </a:p>
          <a:p>
            <a:pPr marL="0" marR="0" lvl="0" indent="0" algn="l" rtl="0">
              <a:spcBef>
                <a:spcPts val="0"/>
              </a:spcBef>
              <a:spcAft>
                <a:spcPts val="0"/>
              </a:spcAft>
              <a:buNone/>
            </a:pPr>
            <a:r>
              <a:rPr lang="en-US" sz="1800">
                <a:solidFill>
                  <a:schemeClr val="dk1"/>
                </a:solidFill>
                <a:latin typeface="Calibri"/>
                <a:ea typeface="Calibri"/>
                <a:cs typeface="Calibri"/>
                <a:sym typeface="Calibri"/>
              </a:rPr>
              <a:t>lavote.net</a:t>
            </a:r>
            <a:endParaRPr sz="1800">
              <a:solidFill>
                <a:schemeClr val="dk1"/>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name="CCD-preso-14-0911">
  <a:themeElements>
    <a:clrScheme name="Custom 3">
      <a:dk1>
        <a:srgbClr val="3281B0"/>
      </a:dk1>
      <a:lt1>
        <a:srgbClr val="FFFFFF"/>
      </a:lt1>
      <a:dk2>
        <a:srgbClr val="4D565E"/>
      </a:dk2>
      <a:lt2>
        <a:srgbClr val="EEECE1"/>
      </a:lt2>
      <a:accent1>
        <a:srgbClr val="3281B0"/>
      </a:accent1>
      <a:accent2>
        <a:srgbClr val="B33D23"/>
      </a:accent2>
      <a:accent3>
        <a:srgbClr val="9BBB59"/>
      </a:accent3>
      <a:accent4>
        <a:srgbClr val="8064A2"/>
      </a:accent4>
      <a:accent5>
        <a:srgbClr val="4BACC6"/>
      </a:accent5>
      <a:accent6>
        <a:srgbClr val="F79646"/>
      </a:accent6>
      <a:hlink>
        <a:srgbClr val="3281FF"/>
      </a:hlink>
      <a:folHlink>
        <a:srgbClr val="853E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CD-preso-14-0911">
  <a:themeElements>
    <a:clrScheme name="Custom 3">
      <a:dk1>
        <a:srgbClr val="3281B0"/>
      </a:dk1>
      <a:lt1>
        <a:srgbClr val="FFFFFF"/>
      </a:lt1>
      <a:dk2>
        <a:srgbClr val="4D565E"/>
      </a:dk2>
      <a:lt2>
        <a:srgbClr val="EEECE1"/>
      </a:lt2>
      <a:accent1>
        <a:srgbClr val="3281B0"/>
      </a:accent1>
      <a:accent2>
        <a:srgbClr val="B33D23"/>
      </a:accent2>
      <a:accent3>
        <a:srgbClr val="9BBB59"/>
      </a:accent3>
      <a:accent4>
        <a:srgbClr val="8064A2"/>
      </a:accent4>
      <a:accent5>
        <a:srgbClr val="4BACC6"/>
      </a:accent5>
      <a:accent6>
        <a:srgbClr val="F79646"/>
      </a:accent6>
      <a:hlink>
        <a:srgbClr val="3281FF"/>
      </a:hlink>
      <a:folHlink>
        <a:srgbClr val="853E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1172</Words>
  <Application>Microsoft Office PowerPoint</Application>
  <PresentationFormat>On-screen Show (16:9)</PresentationFormat>
  <Paragraphs>180</Paragraphs>
  <Slides>27</Slides>
  <Notes>27</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27</vt:i4>
      </vt:variant>
    </vt:vector>
  </HeadingPairs>
  <TitlesOfParts>
    <vt:vector size="34" baseType="lpstr">
      <vt:lpstr>Noto Sans Symbols</vt:lpstr>
      <vt:lpstr>Open Sans</vt:lpstr>
      <vt:lpstr>Calibri</vt:lpstr>
      <vt:lpstr>Helvetica Neue</vt:lpstr>
      <vt:lpstr>Arial</vt:lpstr>
      <vt:lpstr>CCD-preso-14-0911</vt:lpstr>
      <vt:lpstr>CCD-preso-14-0911</vt:lpstr>
      <vt:lpstr>Making elections accessible to all: Accessible voting in 2021</vt:lpstr>
      <vt:lpstr>Civil rights, voting rights, disability rights</vt:lpstr>
      <vt:lpstr>The voting system shall be… accessible for individuals with disabilities….[providing] the same opportunity for access and participation (including privacy and independence) as for other voters</vt:lpstr>
      <vt:lpstr>“I feel like technology is finally catching up with what I truly need.”  </vt:lpstr>
      <vt:lpstr>The burning question</vt:lpstr>
      <vt:lpstr>Are there really enough voters whose disability really prevents them from voting with the voting options already available to them?</vt:lpstr>
      <vt:lpstr>This is over 20% of the voting age population</vt:lpstr>
      <vt:lpstr>But the challenge is much bigger</vt:lpstr>
      <vt:lpstr>We’ve come a long way</vt:lpstr>
      <vt:lpstr>The difficulty of voting declined markedly in 2020</vt:lpstr>
      <vt:lpstr>February 10, 2021 </vt:lpstr>
      <vt:lpstr>VVSG 2.0 is organized around principles for elections</vt:lpstr>
      <vt:lpstr>Within any method of voting, all display formats including enhanced visual and audio and all interaction modes including tactile and limited dexterity must have the same functionality as the visual format and touch mode including voting, verification, and casting.  </vt:lpstr>
      <vt:lpstr>The voting system must provide at least the following display format and interaction mode options to enable voters to mark their ballot to vote, and verify and cast their ballot, supporting the full functionality in each mode:   1. Visual format      2. Enhanced visual format       3. Audio format  4. Touch mode   5. Limited dexterity mode. </vt:lpstr>
      <vt:lpstr>Flexible options make a difference for everyone</vt:lpstr>
      <vt:lpstr>Ballot marking systems  and voter verification</vt:lpstr>
      <vt:lpstr>Ballot marking systems Mark, review, print, verify, cast</vt:lpstr>
      <vt:lpstr>VVSG 2.0 must clearly and unambiguously state a position that segregated voting systems are discriminatory and not acceptable for a VVSG 2.0 approved voting system.   All voters using the same ballot marking interface ensures non-discrimination.</vt:lpstr>
      <vt:lpstr>[Accessible voting systems] should be allowed only if the disabled community still wants to use them after being advised of the security risks.</vt:lpstr>
      <vt:lpstr>New technology investigations ElectionGuard</vt:lpstr>
      <vt:lpstr>Better information for accessible voting</vt:lpstr>
      <vt:lpstr>Executive Order 14019 Promoting access to voting</vt:lpstr>
      <vt:lpstr>Design  all voting systems  for all people</vt:lpstr>
      <vt:lpstr>Make it easer to be a voter</vt:lpstr>
      <vt:lpstr>Voting [with a disability]  is a civil right</vt:lpstr>
      <vt:lpstr>Links to follow up with</vt:lpstr>
      <vt:lpstr>Thank you   Whitney Quesenbery whitneyq@civicdesign.org @whitneyq  civicdesign.org @civicdesign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Making elections accessible to all: Accessible voting in 2021</dc:title>
  <dc:creator>Andrew Nielson</dc:creator>
  <cp:lastModifiedBy>Andrew Nielson</cp:lastModifiedBy>
  <cp:revision>1</cp:revision>
  <dcterms:modified xsi:type="dcterms:W3CDTF">2021-10-12T20:46:58Z</dcterms:modified>
</cp:coreProperties>
</file>